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5"/>
  </p:notesMasterIdLst>
  <p:sldIdLst>
    <p:sldId id="2147472043" r:id="rId2"/>
    <p:sldId id="1230" r:id="rId3"/>
    <p:sldId id="414" r:id="rId4"/>
    <p:sldId id="2147472015" r:id="rId5"/>
    <p:sldId id="366" r:id="rId6"/>
    <p:sldId id="429" r:id="rId7"/>
    <p:sldId id="424" r:id="rId8"/>
    <p:sldId id="1236" r:id="rId9"/>
    <p:sldId id="423" r:id="rId10"/>
    <p:sldId id="426" r:id="rId11"/>
    <p:sldId id="430" r:id="rId12"/>
    <p:sldId id="2147472042" r:id="rId13"/>
    <p:sldId id="1243" r:id="rId14"/>
    <p:sldId id="1219" r:id="rId15"/>
    <p:sldId id="2147471973" r:id="rId16"/>
    <p:sldId id="2147471975" r:id="rId17"/>
    <p:sldId id="1242" r:id="rId18"/>
    <p:sldId id="2147472041" r:id="rId19"/>
    <p:sldId id="1245" r:id="rId20"/>
    <p:sldId id="2147472010" r:id="rId21"/>
    <p:sldId id="2147472008" r:id="rId22"/>
    <p:sldId id="517" r:id="rId23"/>
    <p:sldId id="1229" r:id="rId24"/>
  </p:sldIdLst>
  <p:sldSz cx="12192000" cy="6858000"/>
  <p:notesSz cx="6858000" cy="9144000"/>
  <p:defaultTextStyle>
    <a:defPPr>
      <a:defRPr lang="en-CH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6405"/>
  </p:normalViewPr>
  <p:slideViewPr>
    <p:cSldViewPr snapToGrid="0">
      <p:cViewPr varScale="1">
        <p:scale>
          <a:sx n="125" d="100"/>
          <a:sy n="125" d="100"/>
        </p:scale>
        <p:origin x="58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https://thermofisher-my.sharepoint.com/personal/kevin_schauer_thermofisher_com/Documents/Documents/Training%20Materials/Fusion%20Series/OT%20Transient%20Graphs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../embeddings/oleObject5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scatterChart>
        <c:scatterStyle val="smoothMarker"/>
        <c:varyColors val="0"/>
        <c:ser>
          <c:idx val="0"/>
          <c:order val="0"/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'[OT Transient Graphs.xlsx]Sheet1'!$A$2:$A$283</c:f>
              <c:numCache>
                <c:formatCode>General</c:formatCode>
                <c:ptCount val="282"/>
                <c:pt idx="0">
                  <c:v>0</c:v>
                </c:pt>
                <c:pt idx="1">
                  <c:v>0.31415926535897931</c:v>
                </c:pt>
                <c:pt idx="2">
                  <c:v>0.62831853071795862</c:v>
                </c:pt>
                <c:pt idx="3">
                  <c:v>0.94247779607693793</c:v>
                </c:pt>
                <c:pt idx="4">
                  <c:v>1.2566370614359172</c:v>
                </c:pt>
                <c:pt idx="5">
                  <c:v>1.5707963267948966</c:v>
                </c:pt>
                <c:pt idx="6">
                  <c:v>1.8849555921538759</c:v>
                </c:pt>
                <c:pt idx="7">
                  <c:v>2.1991148575128552</c:v>
                </c:pt>
                <c:pt idx="8">
                  <c:v>2.5132741228718345</c:v>
                </c:pt>
                <c:pt idx="9">
                  <c:v>2.8274333882308138</c:v>
                </c:pt>
                <c:pt idx="10">
                  <c:v>3.1415926535897931</c:v>
                </c:pt>
                <c:pt idx="11">
                  <c:v>3.4557519189487724</c:v>
                </c:pt>
                <c:pt idx="12">
                  <c:v>3.7699111843077517</c:v>
                </c:pt>
                <c:pt idx="13">
                  <c:v>4.0840704496667311</c:v>
                </c:pt>
                <c:pt idx="14">
                  <c:v>4.3982297150257104</c:v>
                </c:pt>
                <c:pt idx="15">
                  <c:v>4.7123889803846897</c:v>
                </c:pt>
                <c:pt idx="16">
                  <c:v>5.026548245743669</c:v>
                </c:pt>
                <c:pt idx="17">
                  <c:v>5.3407075111026483</c:v>
                </c:pt>
                <c:pt idx="18">
                  <c:v>5.6548667764616276</c:v>
                </c:pt>
                <c:pt idx="19">
                  <c:v>5.9690260418206069</c:v>
                </c:pt>
                <c:pt idx="20">
                  <c:v>6.2831853071795862</c:v>
                </c:pt>
                <c:pt idx="21">
                  <c:v>6.5973445725385655</c:v>
                </c:pt>
                <c:pt idx="22">
                  <c:v>6.9115038378975449</c:v>
                </c:pt>
                <c:pt idx="23">
                  <c:v>7.2256631032565242</c:v>
                </c:pt>
                <c:pt idx="24">
                  <c:v>7.5398223686155035</c:v>
                </c:pt>
                <c:pt idx="25">
                  <c:v>7.8539816339744828</c:v>
                </c:pt>
                <c:pt idx="26">
                  <c:v>8.1681408993334621</c:v>
                </c:pt>
                <c:pt idx="27">
                  <c:v>8.4823001646924414</c:v>
                </c:pt>
                <c:pt idx="28">
                  <c:v>8.7964594300514207</c:v>
                </c:pt>
                <c:pt idx="29">
                  <c:v>9.1106186954104</c:v>
                </c:pt>
                <c:pt idx="30">
                  <c:v>9.4247779607693793</c:v>
                </c:pt>
                <c:pt idx="31">
                  <c:v>9.7389372261283587</c:v>
                </c:pt>
                <c:pt idx="32">
                  <c:v>10.053096491487338</c:v>
                </c:pt>
                <c:pt idx="33">
                  <c:v>10.367255756846317</c:v>
                </c:pt>
                <c:pt idx="34">
                  <c:v>10.681415022205297</c:v>
                </c:pt>
                <c:pt idx="35">
                  <c:v>10.995574287564276</c:v>
                </c:pt>
                <c:pt idx="36">
                  <c:v>11.309733552923255</c:v>
                </c:pt>
                <c:pt idx="37">
                  <c:v>11.623892818282235</c:v>
                </c:pt>
                <c:pt idx="38">
                  <c:v>11.938052083641214</c:v>
                </c:pt>
                <c:pt idx="39">
                  <c:v>12.252211349000193</c:v>
                </c:pt>
                <c:pt idx="40">
                  <c:v>12.566370614359172</c:v>
                </c:pt>
                <c:pt idx="41">
                  <c:v>12.880529879718152</c:v>
                </c:pt>
                <c:pt idx="42">
                  <c:v>13.194689145077131</c:v>
                </c:pt>
                <c:pt idx="43">
                  <c:v>13.50884841043611</c:v>
                </c:pt>
                <c:pt idx="44">
                  <c:v>13.82300767579509</c:v>
                </c:pt>
                <c:pt idx="45">
                  <c:v>14.137166941154069</c:v>
                </c:pt>
                <c:pt idx="46">
                  <c:v>14.451326206513048</c:v>
                </c:pt>
                <c:pt idx="47">
                  <c:v>14.765485471872028</c:v>
                </c:pt>
                <c:pt idx="48">
                  <c:v>15.079644737231007</c:v>
                </c:pt>
                <c:pt idx="49">
                  <c:v>15.393804002589986</c:v>
                </c:pt>
                <c:pt idx="50">
                  <c:v>15.707963267948966</c:v>
                </c:pt>
                <c:pt idx="51">
                  <c:v>16.022122533307943</c:v>
                </c:pt>
                <c:pt idx="52">
                  <c:v>16.336281798666924</c:v>
                </c:pt>
                <c:pt idx="53">
                  <c:v>16.650441064025905</c:v>
                </c:pt>
                <c:pt idx="54">
                  <c:v>16.964600329384886</c:v>
                </c:pt>
                <c:pt idx="55">
                  <c:v>17.278759594743867</c:v>
                </c:pt>
                <c:pt idx="56">
                  <c:v>17.592918860102849</c:v>
                </c:pt>
                <c:pt idx="57">
                  <c:v>17.90707812546183</c:v>
                </c:pt>
                <c:pt idx="58">
                  <c:v>18.221237390820811</c:v>
                </c:pt>
                <c:pt idx="59">
                  <c:v>18.535396656179792</c:v>
                </c:pt>
                <c:pt idx="60">
                  <c:v>18.849555921538773</c:v>
                </c:pt>
                <c:pt idx="61">
                  <c:v>19.163715186897754</c:v>
                </c:pt>
                <c:pt idx="62">
                  <c:v>19.477874452256735</c:v>
                </c:pt>
                <c:pt idx="63">
                  <c:v>19.792033717615716</c:v>
                </c:pt>
                <c:pt idx="64">
                  <c:v>20.106192982974697</c:v>
                </c:pt>
                <c:pt idx="65">
                  <c:v>20.420352248333678</c:v>
                </c:pt>
                <c:pt idx="66">
                  <c:v>20.734511513692659</c:v>
                </c:pt>
                <c:pt idx="67">
                  <c:v>21.048670779051641</c:v>
                </c:pt>
                <c:pt idx="68">
                  <c:v>21.362830044410622</c:v>
                </c:pt>
                <c:pt idx="69">
                  <c:v>21.676989309769603</c:v>
                </c:pt>
                <c:pt idx="70">
                  <c:v>21.991148575128584</c:v>
                </c:pt>
                <c:pt idx="71">
                  <c:v>22.305307840487565</c:v>
                </c:pt>
                <c:pt idx="72">
                  <c:v>22.619467105846546</c:v>
                </c:pt>
                <c:pt idx="73">
                  <c:v>22.933626371205527</c:v>
                </c:pt>
                <c:pt idx="74">
                  <c:v>23.247785636564508</c:v>
                </c:pt>
                <c:pt idx="75">
                  <c:v>23.561944901923489</c:v>
                </c:pt>
                <c:pt idx="76">
                  <c:v>23.87610416728247</c:v>
                </c:pt>
                <c:pt idx="77">
                  <c:v>24.190263432641451</c:v>
                </c:pt>
                <c:pt idx="78">
                  <c:v>24.504422698000432</c:v>
                </c:pt>
                <c:pt idx="79">
                  <c:v>24.818581963359414</c:v>
                </c:pt>
                <c:pt idx="80">
                  <c:v>25.132741228718395</c:v>
                </c:pt>
                <c:pt idx="81">
                  <c:v>25.446900494077376</c:v>
                </c:pt>
                <c:pt idx="82">
                  <c:v>25.761059759436357</c:v>
                </c:pt>
                <c:pt idx="83">
                  <c:v>26.075219024795338</c:v>
                </c:pt>
                <c:pt idx="84">
                  <c:v>26.389378290154319</c:v>
                </c:pt>
                <c:pt idx="85">
                  <c:v>26.7035375555133</c:v>
                </c:pt>
                <c:pt idx="86">
                  <c:v>27.017696820872281</c:v>
                </c:pt>
                <c:pt idx="87">
                  <c:v>27.331856086231262</c:v>
                </c:pt>
                <c:pt idx="88">
                  <c:v>27.646015351590243</c:v>
                </c:pt>
                <c:pt idx="89">
                  <c:v>27.960174616949224</c:v>
                </c:pt>
                <c:pt idx="90">
                  <c:v>28.274333882308206</c:v>
                </c:pt>
                <c:pt idx="91">
                  <c:v>28.588493147667187</c:v>
                </c:pt>
                <c:pt idx="92">
                  <c:v>28.902652413026168</c:v>
                </c:pt>
                <c:pt idx="93">
                  <c:v>29.216811678385149</c:v>
                </c:pt>
                <c:pt idx="94">
                  <c:v>29.53097094374413</c:v>
                </c:pt>
                <c:pt idx="95">
                  <c:v>29.845130209103111</c:v>
                </c:pt>
                <c:pt idx="96">
                  <c:v>30.159289474462092</c:v>
                </c:pt>
                <c:pt idx="97">
                  <c:v>30.473448739821073</c:v>
                </c:pt>
                <c:pt idx="98">
                  <c:v>30.787608005180054</c:v>
                </c:pt>
                <c:pt idx="99">
                  <c:v>31.101767270539035</c:v>
                </c:pt>
                <c:pt idx="100">
                  <c:v>31.415926535898016</c:v>
                </c:pt>
                <c:pt idx="101">
                  <c:v>31.730085801256998</c:v>
                </c:pt>
                <c:pt idx="102">
                  <c:v>32.044245066615979</c:v>
                </c:pt>
                <c:pt idx="103">
                  <c:v>32.35840433197496</c:v>
                </c:pt>
                <c:pt idx="104">
                  <c:v>32.672563597333941</c:v>
                </c:pt>
                <c:pt idx="105">
                  <c:v>32.986722862692922</c:v>
                </c:pt>
                <c:pt idx="106">
                  <c:v>33.300882128051903</c:v>
                </c:pt>
                <c:pt idx="107">
                  <c:v>33.615041393410884</c:v>
                </c:pt>
                <c:pt idx="108">
                  <c:v>33.929200658769865</c:v>
                </c:pt>
                <c:pt idx="109">
                  <c:v>34.243359924128846</c:v>
                </c:pt>
                <c:pt idx="110">
                  <c:v>34.557519189487827</c:v>
                </c:pt>
                <c:pt idx="111">
                  <c:v>34.871678454846808</c:v>
                </c:pt>
                <c:pt idx="112">
                  <c:v>35.185837720205789</c:v>
                </c:pt>
                <c:pt idx="113">
                  <c:v>35.499996985564771</c:v>
                </c:pt>
                <c:pt idx="114">
                  <c:v>35.814156250923752</c:v>
                </c:pt>
                <c:pt idx="115">
                  <c:v>36.128315516282733</c:v>
                </c:pt>
                <c:pt idx="116">
                  <c:v>36.442474781641714</c:v>
                </c:pt>
                <c:pt idx="117">
                  <c:v>36.756634047000695</c:v>
                </c:pt>
                <c:pt idx="118">
                  <c:v>37.070793312359676</c:v>
                </c:pt>
                <c:pt idx="119">
                  <c:v>37.384952577718657</c:v>
                </c:pt>
                <c:pt idx="120">
                  <c:v>37.699111843077638</c:v>
                </c:pt>
                <c:pt idx="121">
                  <c:v>38.013271108436619</c:v>
                </c:pt>
                <c:pt idx="122">
                  <c:v>38.3274303737956</c:v>
                </c:pt>
                <c:pt idx="123">
                  <c:v>38.641589639154581</c:v>
                </c:pt>
                <c:pt idx="124">
                  <c:v>38.955748904513563</c:v>
                </c:pt>
                <c:pt idx="125">
                  <c:v>39.269908169872544</c:v>
                </c:pt>
                <c:pt idx="126">
                  <c:v>39.584067435231525</c:v>
                </c:pt>
                <c:pt idx="127">
                  <c:v>39.898226700590506</c:v>
                </c:pt>
                <c:pt idx="128">
                  <c:v>40.212385965949487</c:v>
                </c:pt>
                <c:pt idx="129">
                  <c:v>40.526545231308468</c:v>
                </c:pt>
                <c:pt idx="130">
                  <c:v>40.840704496667449</c:v>
                </c:pt>
                <c:pt idx="131">
                  <c:v>41.15486376202643</c:v>
                </c:pt>
                <c:pt idx="132">
                  <c:v>41.469023027385411</c:v>
                </c:pt>
                <c:pt idx="133">
                  <c:v>41.783182292744392</c:v>
                </c:pt>
                <c:pt idx="134">
                  <c:v>42.097341558103373</c:v>
                </c:pt>
                <c:pt idx="135">
                  <c:v>42.411500823462355</c:v>
                </c:pt>
                <c:pt idx="136">
                  <c:v>42.725660088821336</c:v>
                </c:pt>
                <c:pt idx="137">
                  <c:v>43.039819354180317</c:v>
                </c:pt>
                <c:pt idx="138">
                  <c:v>43.353978619539298</c:v>
                </c:pt>
                <c:pt idx="139">
                  <c:v>43.668137884898279</c:v>
                </c:pt>
                <c:pt idx="140">
                  <c:v>43.98229715025726</c:v>
                </c:pt>
                <c:pt idx="141">
                  <c:v>44.296456415616241</c:v>
                </c:pt>
                <c:pt idx="142">
                  <c:v>44.610615680975222</c:v>
                </c:pt>
                <c:pt idx="143">
                  <c:v>44.924774946334203</c:v>
                </c:pt>
                <c:pt idx="144">
                  <c:v>45.238934211693184</c:v>
                </c:pt>
                <c:pt idx="145">
                  <c:v>45.553093477052165</c:v>
                </c:pt>
                <c:pt idx="146">
                  <c:v>45.867252742411146</c:v>
                </c:pt>
                <c:pt idx="147">
                  <c:v>46.181412007770128</c:v>
                </c:pt>
                <c:pt idx="148">
                  <c:v>46.495571273129109</c:v>
                </c:pt>
                <c:pt idx="149">
                  <c:v>46.80973053848809</c:v>
                </c:pt>
                <c:pt idx="150">
                  <c:v>47.123889803847071</c:v>
                </c:pt>
                <c:pt idx="151">
                  <c:v>47.438049069206052</c:v>
                </c:pt>
                <c:pt idx="152">
                  <c:v>47.752208334565033</c:v>
                </c:pt>
                <c:pt idx="153">
                  <c:v>48.066367599924014</c:v>
                </c:pt>
                <c:pt idx="154">
                  <c:v>48.380526865282995</c:v>
                </c:pt>
                <c:pt idx="155">
                  <c:v>48.694686130641976</c:v>
                </c:pt>
                <c:pt idx="156">
                  <c:v>49.008845396000957</c:v>
                </c:pt>
                <c:pt idx="157">
                  <c:v>49.323004661359938</c:v>
                </c:pt>
                <c:pt idx="158">
                  <c:v>49.63716392671892</c:v>
                </c:pt>
                <c:pt idx="159">
                  <c:v>49.951323192077901</c:v>
                </c:pt>
                <c:pt idx="160">
                  <c:v>50.265482457436882</c:v>
                </c:pt>
                <c:pt idx="161">
                  <c:v>50.579641722795863</c:v>
                </c:pt>
                <c:pt idx="162">
                  <c:v>50.893800988154844</c:v>
                </c:pt>
                <c:pt idx="163">
                  <c:v>51.207960253513825</c:v>
                </c:pt>
                <c:pt idx="164">
                  <c:v>51.522119518872806</c:v>
                </c:pt>
                <c:pt idx="165">
                  <c:v>51.836278784231787</c:v>
                </c:pt>
                <c:pt idx="166">
                  <c:v>52.150438049590768</c:v>
                </c:pt>
                <c:pt idx="167">
                  <c:v>52.464597314949749</c:v>
                </c:pt>
                <c:pt idx="168">
                  <c:v>52.77875658030873</c:v>
                </c:pt>
                <c:pt idx="169">
                  <c:v>53.092915845667711</c:v>
                </c:pt>
                <c:pt idx="170">
                  <c:v>53.407075111026693</c:v>
                </c:pt>
                <c:pt idx="171">
                  <c:v>53.721234376385674</c:v>
                </c:pt>
                <c:pt idx="172">
                  <c:v>54.035393641744655</c:v>
                </c:pt>
                <c:pt idx="173">
                  <c:v>54.349552907103636</c:v>
                </c:pt>
                <c:pt idx="174">
                  <c:v>54.663712172462617</c:v>
                </c:pt>
                <c:pt idx="175">
                  <c:v>54.977871437821598</c:v>
                </c:pt>
                <c:pt idx="176">
                  <c:v>55.292030703180579</c:v>
                </c:pt>
                <c:pt idx="177">
                  <c:v>55.60618996853956</c:v>
                </c:pt>
                <c:pt idx="178">
                  <c:v>55.920349233898541</c:v>
                </c:pt>
                <c:pt idx="179">
                  <c:v>56.234508499257522</c:v>
                </c:pt>
                <c:pt idx="180">
                  <c:v>56.548667764616503</c:v>
                </c:pt>
                <c:pt idx="181">
                  <c:v>56.862827029975485</c:v>
                </c:pt>
                <c:pt idx="182">
                  <c:v>57.176986295334466</c:v>
                </c:pt>
                <c:pt idx="183">
                  <c:v>57.491145560693447</c:v>
                </c:pt>
                <c:pt idx="184">
                  <c:v>57.805304826052428</c:v>
                </c:pt>
                <c:pt idx="185">
                  <c:v>58.119464091411409</c:v>
                </c:pt>
                <c:pt idx="186">
                  <c:v>58.43362335677039</c:v>
                </c:pt>
                <c:pt idx="187">
                  <c:v>58.747782622129371</c:v>
                </c:pt>
                <c:pt idx="188">
                  <c:v>59.061941887488352</c:v>
                </c:pt>
                <c:pt idx="189">
                  <c:v>59.376101152847333</c:v>
                </c:pt>
                <c:pt idx="190">
                  <c:v>59.690260418206314</c:v>
                </c:pt>
                <c:pt idx="191">
                  <c:v>60.004419683565295</c:v>
                </c:pt>
                <c:pt idx="192">
                  <c:v>60.318578948924277</c:v>
                </c:pt>
                <c:pt idx="193">
                  <c:v>60.632738214283258</c:v>
                </c:pt>
                <c:pt idx="194">
                  <c:v>60.946897479642239</c:v>
                </c:pt>
                <c:pt idx="195">
                  <c:v>61.26105674500122</c:v>
                </c:pt>
                <c:pt idx="196">
                  <c:v>61.575216010360201</c:v>
                </c:pt>
                <c:pt idx="197">
                  <c:v>61.889375275719182</c:v>
                </c:pt>
                <c:pt idx="198">
                  <c:v>62.203534541078163</c:v>
                </c:pt>
                <c:pt idx="199">
                  <c:v>62.517693806437144</c:v>
                </c:pt>
                <c:pt idx="200">
                  <c:v>62.831853071796125</c:v>
                </c:pt>
                <c:pt idx="201">
                  <c:v>63.146012337155106</c:v>
                </c:pt>
                <c:pt idx="202">
                  <c:v>63.460171602514087</c:v>
                </c:pt>
                <c:pt idx="203">
                  <c:v>63.774330867873068</c:v>
                </c:pt>
                <c:pt idx="204">
                  <c:v>64.088490133232042</c:v>
                </c:pt>
                <c:pt idx="205">
                  <c:v>64.402649398591024</c:v>
                </c:pt>
                <c:pt idx="206">
                  <c:v>64.716808663950005</c:v>
                </c:pt>
                <c:pt idx="207">
                  <c:v>65.030967929308986</c:v>
                </c:pt>
                <c:pt idx="208">
                  <c:v>65.345127194667967</c:v>
                </c:pt>
                <c:pt idx="209">
                  <c:v>65.659286460026948</c:v>
                </c:pt>
                <c:pt idx="210">
                  <c:v>65.973445725385929</c:v>
                </c:pt>
                <c:pt idx="211">
                  <c:v>66.28760499074491</c:v>
                </c:pt>
                <c:pt idx="212">
                  <c:v>66.601764256103891</c:v>
                </c:pt>
                <c:pt idx="213">
                  <c:v>66.915923521462872</c:v>
                </c:pt>
                <c:pt idx="214">
                  <c:v>67.230082786821853</c:v>
                </c:pt>
                <c:pt idx="215">
                  <c:v>67.544242052180834</c:v>
                </c:pt>
                <c:pt idx="216">
                  <c:v>67.858401317539816</c:v>
                </c:pt>
                <c:pt idx="217">
                  <c:v>68.172560582898797</c:v>
                </c:pt>
                <c:pt idx="218">
                  <c:v>68.486719848257778</c:v>
                </c:pt>
                <c:pt idx="219">
                  <c:v>68.800879113616759</c:v>
                </c:pt>
                <c:pt idx="220">
                  <c:v>69.11503837897574</c:v>
                </c:pt>
                <c:pt idx="221">
                  <c:v>69.429197644334721</c:v>
                </c:pt>
                <c:pt idx="222">
                  <c:v>69.743356909693702</c:v>
                </c:pt>
                <c:pt idx="223">
                  <c:v>70.057516175052683</c:v>
                </c:pt>
                <c:pt idx="224">
                  <c:v>70.371675440411664</c:v>
                </c:pt>
                <c:pt idx="225">
                  <c:v>70.685834705770645</c:v>
                </c:pt>
                <c:pt idx="226">
                  <c:v>70.999993971129626</c:v>
                </c:pt>
                <c:pt idx="227">
                  <c:v>71.314153236488607</c:v>
                </c:pt>
                <c:pt idx="228">
                  <c:v>71.628312501847589</c:v>
                </c:pt>
                <c:pt idx="229">
                  <c:v>71.94247176720657</c:v>
                </c:pt>
                <c:pt idx="230">
                  <c:v>72.256631032565551</c:v>
                </c:pt>
                <c:pt idx="231">
                  <c:v>72.570790297924532</c:v>
                </c:pt>
                <c:pt idx="232">
                  <c:v>72.884949563283513</c:v>
                </c:pt>
                <c:pt idx="233">
                  <c:v>73.199108828642494</c:v>
                </c:pt>
                <c:pt idx="234">
                  <c:v>73.513268094001475</c:v>
                </c:pt>
                <c:pt idx="235">
                  <c:v>73.827427359360456</c:v>
                </c:pt>
                <c:pt idx="236">
                  <c:v>74.141586624719437</c:v>
                </c:pt>
                <c:pt idx="237">
                  <c:v>74.455745890078418</c:v>
                </c:pt>
                <c:pt idx="238">
                  <c:v>74.769905155437399</c:v>
                </c:pt>
                <c:pt idx="239">
                  <c:v>75.084064420796381</c:v>
                </c:pt>
                <c:pt idx="240">
                  <c:v>75.398223686155362</c:v>
                </c:pt>
                <c:pt idx="241">
                  <c:v>75.712382951514343</c:v>
                </c:pt>
                <c:pt idx="242">
                  <c:v>76.026542216873324</c:v>
                </c:pt>
                <c:pt idx="243">
                  <c:v>76.340701482232305</c:v>
                </c:pt>
                <c:pt idx="244">
                  <c:v>76.654860747591286</c:v>
                </c:pt>
                <c:pt idx="245">
                  <c:v>76.969020012950267</c:v>
                </c:pt>
                <c:pt idx="246">
                  <c:v>77.283179278309248</c:v>
                </c:pt>
                <c:pt idx="247">
                  <c:v>77.597338543668229</c:v>
                </c:pt>
                <c:pt idx="248">
                  <c:v>77.91149780902721</c:v>
                </c:pt>
                <c:pt idx="249">
                  <c:v>78.225657074386191</c:v>
                </c:pt>
                <c:pt idx="250">
                  <c:v>78.539816339745173</c:v>
                </c:pt>
                <c:pt idx="251">
                  <c:v>78.853975605104154</c:v>
                </c:pt>
                <c:pt idx="252">
                  <c:v>79.168134870463135</c:v>
                </c:pt>
                <c:pt idx="253">
                  <c:v>79.482294135822116</c:v>
                </c:pt>
                <c:pt idx="254">
                  <c:v>79.796453401181097</c:v>
                </c:pt>
                <c:pt idx="255">
                  <c:v>80.110612666540078</c:v>
                </c:pt>
                <c:pt idx="256">
                  <c:v>80.424771931899059</c:v>
                </c:pt>
                <c:pt idx="257">
                  <c:v>80.73893119725804</c:v>
                </c:pt>
                <c:pt idx="258">
                  <c:v>81.053090462617021</c:v>
                </c:pt>
                <c:pt idx="259">
                  <c:v>81.367249727976002</c:v>
                </c:pt>
                <c:pt idx="260">
                  <c:v>81.681408993334983</c:v>
                </c:pt>
                <c:pt idx="261">
                  <c:v>81.995568258693964</c:v>
                </c:pt>
                <c:pt idx="262">
                  <c:v>82.309727524052946</c:v>
                </c:pt>
                <c:pt idx="263">
                  <c:v>82.623886789411927</c:v>
                </c:pt>
                <c:pt idx="264">
                  <c:v>82.938046054770908</c:v>
                </c:pt>
                <c:pt idx="265">
                  <c:v>83.252205320129889</c:v>
                </c:pt>
                <c:pt idx="266">
                  <c:v>83.56636458548887</c:v>
                </c:pt>
                <c:pt idx="267">
                  <c:v>83.880523850847851</c:v>
                </c:pt>
                <c:pt idx="268">
                  <c:v>84.194683116206832</c:v>
                </c:pt>
                <c:pt idx="269">
                  <c:v>84.508842381565813</c:v>
                </c:pt>
                <c:pt idx="270">
                  <c:v>84.823001646924794</c:v>
                </c:pt>
                <c:pt idx="271">
                  <c:v>85.137160912283775</c:v>
                </c:pt>
                <c:pt idx="272">
                  <c:v>85.451320177642756</c:v>
                </c:pt>
                <c:pt idx="273">
                  <c:v>85.765479443001738</c:v>
                </c:pt>
                <c:pt idx="274">
                  <c:v>86.079638708360719</c:v>
                </c:pt>
                <c:pt idx="275">
                  <c:v>86.3937979737197</c:v>
                </c:pt>
                <c:pt idx="276">
                  <c:v>86.707957239078681</c:v>
                </c:pt>
                <c:pt idx="277">
                  <c:v>87.022116504437662</c:v>
                </c:pt>
                <c:pt idx="278">
                  <c:v>87.336275769796643</c:v>
                </c:pt>
                <c:pt idx="279">
                  <c:v>87.650435035155624</c:v>
                </c:pt>
                <c:pt idx="280">
                  <c:v>87.964594300514605</c:v>
                </c:pt>
                <c:pt idx="281">
                  <c:v>88.278753565873586</c:v>
                </c:pt>
              </c:numCache>
            </c:numRef>
          </c:xVal>
          <c:yVal>
            <c:numRef>
              <c:f>'[OT Transient Graphs.xlsx]Sheet1'!$L$2:$L$283</c:f>
              <c:numCache>
                <c:formatCode>General</c:formatCode>
                <c:ptCount val="282"/>
                <c:pt idx="0">
                  <c:v>2.489815104457946</c:v>
                </c:pt>
                <c:pt idx="1">
                  <c:v>3.1974382488590005</c:v>
                </c:pt>
                <c:pt idx="2">
                  <c:v>3.7657977665817794</c:v>
                </c:pt>
                <c:pt idx="3">
                  <c:v>4.1694355504810883</c:v>
                </c:pt>
                <c:pt idx="4">
                  <c:v>4.4166270811565527</c:v>
                </c:pt>
                <c:pt idx="5">
                  <c:v>4.5456120947665921</c:v>
                </c:pt>
                <c:pt idx="6">
                  <c:v>4.6080100001133388</c:v>
                </c:pt>
                <c:pt idx="7">
                  <c:v>4.645086156144604</c:v>
                </c:pt>
                <c:pt idx="8">
                  <c:v>4.6664517731315964</c:v>
                </c:pt>
                <c:pt idx="9">
                  <c:v>4.6409327749650986</c:v>
                </c:pt>
                <c:pt idx="10">
                  <c:v>4.5053292455494551</c:v>
                </c:pt>
                <c:pt idx="11">
                  <c:v>4.189918258969068</c:v>
                </c:pt>
                <c:pt idx="12">
                  <c:v>3.6524167694219081</c:v>
                </c:pt>
                <c:pt idx="13">
                  <c:v>2.9076073627980037</c:v>
                </c:pt>
                <c:pt idx="14">
                  <c:v>2.0399846968256292</c:v>
                </c:pt>
                <c:pt idx="15">
                  <c:v>1.191941645153725</c:v>
                </c:pt>
                <c:pt idx="16">
                  <c:v>0.52857458783386169</c:v>
                </c:pt>
                <c:pt idx="17">
                  <c:v>0.18911079343567905</c:v>
                </c:pt>
                <c:pt idx="18">
                  <c:v>0.24087663653577673</c:v>
                </c:pt>
                <c:pt idx="19">
                  <c:v>0.65220196596892388</c:v>
                </c:pt>
                <c:pt idx="20">
                  <c:v>1.2951715761243154</c:v>
                </c:pt>
                <c:pt idx="21">
                  <c:v>1.9793632777241392</c:v>
                </c:pt>
                <c:pt idx="22">
                  <c:v>2.5069919520666728</c:v>
                </c:pt>
                <c:pt idx="23">
                  <c:v>2.732039771063163</c:v>
                </c:pt>
                <c:pt idx="24">
                  <c:v>2.603920536619031</c:v>
                </c:pt>
                <c:pt idx="25">
                  <c:v>2.1809223010516599</c:v>
                </c:pt>
                <c:pt idx="26">
                  <c:v>1.6086226838701581</c:v>
                </c:pt>
                <c:pt idx="27">
                  <c:v>1.0702839213542537</c:v>
                </c:pt>
                <c:pt idx="28">
                  <c:v>0.72578885834119933</c:v>
                </c:pt>
                <c:pt idx="29">
                  <c:v>0.65959728724255073</c:v>
                </c:pt>
                <c:pt idx="30">
                  <c:v>0.85507118234045643</c:v>
                </c:pt>
                <c:pt idx="31">
                  <c:v>1.203410384820591</c:v>
                </c:pt>
                <c:pt idx="32">
                  <c:v>1.5435432300243712</c:v>
                </c:pt>
                <c:pt idx="33">
                  <c:v>1.7187935593516175</c:v>
                </c:pt>
                <c:pt idx="34">
                  <c:v>1.6306525315133804</c:v>
                </c:pt>
                <c:pt idx="35">
                  <c:v>1.2713708923248672</c:v>
                </c:pt>
                <c:pt idx="36">
                  <c:v>0.72475918533326966</c:v>
                </c:pt>
                <c:pt idx="37">
                  <c:v>0.13574214162949741</c:v>
                </c:pt>
                <c:pt idx="38">
                  <c:v>-0.34010972850684063</c:v>
                </c:pt>
                <c:pt idx="39">
                  <c:v>-0.58935956423569336</c:v>
                </c:pt>
                <c:pt idx="40">
                  <c:v>-0.57791329160831983</c:v>
                </c:pt>
                <c:pt idx="41">
                  <c:v>-0.36076624326737861</c:v>
                </c:pt>
                <c:pt idx="42">
                  <c:v>-6.2215897527814729E-2</c:v>
                </c:pt>
                <c:pt idx="43">
                  <c:v>0.16546857075522836</c:v>
                </c:pt>
                <c:pt idx="44">
                  <c:v>0.19014963495684922</c:v>
                </c:pt>
                <c:pt idx="45">
                  <c:v>-6.1374375755111399E-2</c:v>
                </c:pt>
                <c:pt idx="46">
                  <c:v>-0.58562564783468285</c:v>
                </c:pt>
                <c:pt idx="47">
                  <c:v>-1.3094814149322573</c:v>
                </c:pt>
                <c:pt idx="48">
                  <c:v>-2.1170369158963727</c:v>
                </c:pt>
                <c:pt idx="49">
                  <c:v>-2.8851953688070142</c:v>
                </c:pt>
                <c:pt idx="50">
                  <c:v>-3.5152586391507943</c:v>
                </c:pt>
                <c:pt idx="51">
                  <c:v>-3.9508955278681199</c:v>
                </c:pt>
                <c:pt idx="52">
                  <c:v>-4.179119067310002</c:v>
                </c:pt>
                <c:pt idx="53">
                  <c:v>-4.2176585523327601</c:v>
                </c:pt>
                <c:pt idx="54">
                  <c:v>-4.0967212456571849</c:v>
                </c:pt>
                <c:pt idx="55">
                  <c:v>-3.8439908379519339</c:v>
                </c:pt>
                <c:pt idx="56">
                  <c:v>-3.478802201456785</c:v>
                </c:pt>
                <c:pt idx="57">
                  <c:v>-3.0162877173947846</c:v>
                </c:pt>
                <c:pt idx="58">
                  <c:v>-2.477268799707748</c:v>
                </c:pt>
                <c:pt idx="59">
                  <c:v>-1.896959944329319</c:v>
                </c:pt>
                <c:pt idx="60">
                  <c:v>-1.3262812950028855</c:v>
                </c:pt>
                <c:pt idx="61">
                  <c:v>-0.82333979465683527</c:v>
                </c:pt>
                <c:pt idx="62">
                  <c:v>-0.43770932303346644</c:v>
                </c:pt>
                <c:pt idx="63">
                  <c:v>-0.19420029652777804</c:v>
                </c:pt>
                <c:pt idx="64">
                  <c:v>-8.3944415678464279E-2</c:v>
                </c:pt>
                <c:pt idx="65">
                  <c:v>-6.81480057175049E-2</c:v>
                </c:pt>
                <c:pt idx="66">
                  <c:v>-9.4664461390716381E-2</c:v>
                </c:pt>
                <c:pt idx="67">
                  <c:v>-0.1217204154084765</c:v>
                </c:pt>
                <c:pt idx="68">
                  <c:v>-0.13921340315634229</c:v>
                </c:pt>
                <c:pt idx="69">
                  <c:v>-0.17784600649775828</c:v>
                </c:pt>
                <c:pt idx="70">
                  <c:v>-0.30037494468684983</c:v>
                </c:pt>
                <c:pt idx="71">
                  <c:v>-0.57612216858396992</c:v>
                </c:pt>
                <c:pt idx="72">
                  <c:v>-1.0470309051047659</c:v>
                </c:pt>
                <c:pt idx="73">
                  <c:v>-1.6980632502071371</c:v>
                </c:pt>
                <c:pt idx="74">
                  <c:v>-2.4445806788578679</c:v>
                </c:pt>
                <c:pt idx="75">
                  <c:v>-3.1441874722724257</c:v>
                </c:pt>
                <c:pt idx="76">
                  <c:v>-3.6319564874623751</c:v>
                </c:pt>
                <c:pt idx="77">
                  <c:v>-3.7690330801738221</c:v>
                </c:pt>
                <c:pt idx="78">
                  <c:v>-3.4886971238853368</c:v>
                </c:pt>
                <c:pt idx="79">
                  <c:v>-2.8234864702358387</c:v>
                </c:pt>
                <c:pt idx="80">
                  <c:v>-1.9024695795516198</c:v>
                </c:pt>
                <c:pt idx="81">
                  <c:v>-0.917526572140134</c:v>
                </c:pt>
                <c:pt idx="82">
                  <c:v>-6.8218174224299072E-2</c:v>
                </c:pt>
                <c:pt idx="83">
                  <c:v>0.49733861341537317</c:v>
                </c:pt>
                <c:pt idx="84">
                  <c:v>0.7261368770953287</c:v>
                </c:pt>
                <c:pt idx="85">
                  <c:v>0.67373292099847659</c:v>
                </c:pt>
                <c:pt idx="86">
                  <c:v>0.48268091152510401</c:v>
                </c:pt>
                <c:pt idx="87">
                  <c:v>0.3329561345792294</c:v>
                </c:pt>
                <c:pt idx="88">
                  <c:v>0.38092786174249127</c:v>
                </c:pt>
                <c:pt idx="89">
                  <c:v>0.70736073889408135</c:v>
                </c:pt>
                <c:pt idx="90">
                  <c:v>1.2917924829061107</c:v>
                </c:pt>
                <c:pt idx="91">
                  <c:v>2.0215284241246265</c:v>
                </c:pt>
                <c:pt idx="92">
                  <c:v>2.7315961368887924</c:v>
                </c:pt>
                <c:pt idx="93">
                  <c:v>3.2614801512386178</c:v>
                </c:pt>
                <c:pt idx="94">
                  <c:v>3.5089635493375257</c:v>
                </c:pt>
                <c:pt idx="95">
                  <c:v>3.4627903765399921</c:v>
                </c:pt>
                <c:pt idx="96">
                  <c:v>3.2035345502472587</c:v>
                </c:pt>
                <c:pt idx="97">
                  <c:v>2.8732196870329241</c:v>
                </c:pt>
                <c:pt idx="98">
                  <c:v>2.6249110867542131</c:v>
                </c:pt>
                <c:pt idx="99">
                  <c:v>2.5699899540973572</c:v>
                </c:pt>
                <c:pt idx="100">
                  <c:v>2.7409896089304047</c:v>
                </c:pt>
                <c:pt idx="101">
                  <c:v>3.0818845369947594</c:v>
                </c:pt>
                <c:pt idx="102">
                  <c:v>3.4679024967796446</c:v>
                </c:pt>
                <c:pt idx="103">
                  <c:v>3.7468681081511188</c:v>
                </c:pt>
                <c:pt idx="104">
                  <c:v>3.7873070429507689</c:v>
                </c:pt>
                <c:pt idx="105">
                  <c:v>3.5172385140025537</c:v>
                </c:pt>
                <c:pt idx="106">
                  <c:v>2.9418946793704537</c:v>
                </c:pt>
                <c:pt idx="107">
                  <c:v>2.1366497721385262</c:v>
                </c:pt>
                <c:pt idx="108">
                  <c:v>1.2201094077496437</c:v>
                </c:pt>
                <c:pt idx="109">
                  <c:v>0.31846250903713297</c:v>
                </c:pt>
                <c:pt idx="110">
                  <c:v>-0.46617651245676783</c:v>
                </c:pt>
                <c:pt idx="111">
                  <c:v>-1.0738106738223172</c:v>
                </c:pt>
                <c:pt idx="112">
                  <c:v>-1.487618040375166</c:v>
                </c:pt>
                <c:pt idx="113">
                  <c:v>-1.7214078234520584</c:v>
                </c:pt>
                <c:pt idx="114">
                  <c:v>-1.8014678293646789</c:v>
                </c:pt>
                <c:pt idx="115">
                  <c:v>-1.751648214483122</c:v>
                </c:pt>
                <c:pt idx="116">
                  <c:v>-1.5876189580960192</c:v>
                </c:pt>
                <c:pt idx="117">
                  <c:v>-1.3210942624978967</c:v>
                </c:pt>
                <c:pt idx="118">
                  <c:v>-0.96979554520773736</c:v>
                </c:pt>
                <c:pt idx="119">
                  <c:v>-0.56621856198006393</c:v>
                </c:pt>
                <c:pt idx="120">
                  <c:v>-0.15899907760466214</c:v>
                </c:pt>
                <c:pt idx="121">
                  <c:v>0.19556416037607494</c:v>
                </c:pt>
                <c:pt idx="122">
                  <c:v>0.44919976164918313</c:v>
                </c:pt>
                <c:pt idx="123">
                  <c:v>0.57787756336219598</c:v>
                </c:pt>
                <c:pt idx="124">
                  <c:v>0.5907206936509265</c:v>
                </c:pt>
                <c:pt idx="125">
                  <c:v>0.52626237791748132</c:v>
                </c:pt>
                <c:pt idx="126">
                  <c:v>0.43589661814104158</c:v>
                </c:pt>
                <c:pt idx="127">
                  <c:v>0.36018742413737814</c:v>
                </c:pt>
                <c:pt idx="128">
                  <c:v>0.30761779893136204</c:v>
                </c:pt>
                <c:pt idx="129">
                  <c:v>0.24551217548996265</c:v>
                </c:pt>
                <c:pt idx="130">
                  <c:v>0.1088522591324869</c:v>
                </c:pt>
                <c:pt idx="131">
                  <c:v>-0.1741625718776989</c:v>
                </c:pt>
                <c:pt idx="132">
                  <c:v>-0.64809520945559906</c:v>
                </c:pt>
                <c:pt idx="133">
                  <c:v>-1.3005897650570299</c:v>
                </c:pt>
                <c:pt idx="134">
                  <c:v>-2.0496730099303111</c:v>
                </c:pt>
                <c:pt idx="135">
                  <c:v>-2.755520416253697</c:v>
                </c:pt>
                <c:pt idx="136">
                  <c:v>-3.255608269357988</c:v>
                </c:pt>
                <c:pt idx="137">
                  <c:v>-3.4132495868266228</c:v>
                </c:pt>
                <c:pt idx="138">
                  <c:v>-3.1635955391857342</c:v>
                </c:pt>
                <c:pt idx="139">
                  <c:v>-2.5407072499129062</c:v>
                </c:pt>
                <c:pt idx="140">
                  <c:v>-1.6747869755985052</c:v>
                </c:pt>
                <c:pt idx="141">
                  <c:v>-0.75842889603099295</c:v>
                </c:pt>
                <c:pt idx="142">
                  <c:v>8.5303502011723487E-3</c:v>
                </c:pt>
                <c:pt idx="143">
                  <c:v>0.47814222732297113</c:v>
                </c:pt>
                <c:pt idx="144">
                  <c:v>0.59800672308857983</c:v>
                </c:pt>
                <c:pt idx="145">
                  <c:v>0.4247077102853003</c:v>
                </c:pt>
                <c:pt idx="146">
                  <c:v>0.10221865677141093</c:v>
                </c:pt>
                <c:pt idx="147">
                  <c:v>-0.18771325549118278</c:v>
                </c:pt>
                <c:pt idx="148">
                  <c:v>-0.28664237839145906</c:v>
                </c:pt>
                <c:pt idx="149">
                  <c:v>-0.11147884221554191</c:v>
                </c:pt>
                <c:pt idx="150">
                  <c:v>0.31982763011941417</c:v>
                </c:pt>
                <c:pt idx="151">
                  <c:v>0.89721665343589074</c:v>
                </c:pt>
                <c:pt idx="152">
                  <c:v>1.4584039569641629</c:v>
                </c:pt>
                <c:pt idx="153">
                  <c:v>1.8455478885587207</c:v>
                </c:pt>
                <c:pt idx="154">
                  <c:v>1.9590243124081839</c:v>
                </c:pt>
                <c:pt idx="155">
                  <c:v>1.7900256140225599</c:v>
                </c:pt>
                <c:pt idx="156">
                  <c:v>1.4213711510478508</c:v>
                </c:pt>
                <c:pt idx="157">
                  <c:v>0.99707505191236612</c:v>
                </c:pt>
                <c:pt idx="158">
                  <c:v>0.67189386896590297</c:v>
                </c:pt>
                <c:pt idx="159">
                  <c:v>0.55856518809412481</c:v>
                </c:pt>
                <c:pt idx="160">
                  <c:v>0.69061769623185321</c:v>
                </c:pt>
                <c:pt idx="161">
                  <c:v>1.0126440202238212</c:v>
                </c:pt>
                <c:pt idx="162">
                  <c:v>1.4001067188354024</c:v>
                </c:pt>
                <c:pt idx="163">
                  <c:v>1.7006857246162073</c:v>
                </c:pt>
                <c:pt idx="164">
                  <c:v>1.7823959420840789</c:v>
                </c:pt>
                <c:pt idx="165">
                  <c:v>1.5724020184021337</c:v>
                </c:pt>
                <c:pt idx="166">
                  <c:v>1.0747679827222532</c:v>
                </c:pt>
                <c:pt idx="167">
                  <c:v>0.36342343637520497</c:v>
                </c:pt>
                <c:pt idx="168">
                  <c:v>-0.44470455081097193</c:v>
                </c:pt>
                <c:pt idx="169">
                  <c:v>-1.2252928200694404</c:v>
                </c:pt>
                <c:pt idx="170">
                  <c:v>-1.8782306416451204</c:v>
                </c:pt>
                <c:pt idx="171">
                  <c:v>-2.3456122580817929</c:v>
                </c:pt>
                <c:pt idx="172">
                  <c:v>-2.612744571084368</c:v>
                </c:pt>
                <c:pt idx="173">
                  <c:v>-2.6955551983058017</c:v>
                </c:pt>
                <c:pt idx="174">
                  <c:v>-2.62239511505439</c:v>
                </c:pt>
                <c:pt idx="175">
                  <c:v>-2.4190820296029902</c:v>
                </c:pt>
                <c:pt idx="176">
                  <c:v>-2.1031229145001977</c:v>
                </c:pt>
                <c:pt idx="177">
                  <c:v>-1.6879097028820595</c:v>
                </c:pt>
                <c:pt idx="178">
                  <c:v>-1.1926603819875312</c:v>
                </c:pt>
                <c:pt idx="179">
                  <c:v>-0.65117134434411617</c:v>
                </c:pt>
                <c:pt idx="180">
                  <c:v>-0.11317548482843898</c:v>
                </c:pt>
                <c:pt idx="181">
                  <c:v>0.36413537753030933</c:v>
                </c:pt>
                <c:pt idx="182">
                  <c:v>0.73179478217042349</c:v>
                </c:pt>
                <c:pt idx="183">
                  <c:v>0.96526346062016288</c:v>
                </c:pt>
                <c:pt idx="184">
                  <c:v>1.0733242059125374</c:v>
                </c:pt>
                <c:pt idx="185">
                  <c:v>1.0943173088593832</c:v>
                </c:pt>
                <c:pt idx="186">
                  <c:v>1.0795667961110693</c:v>
                </c:pt>
                <c:pt idx="187">
                  <c:v>1.0696633359803758</c:v>
                </c:pt>
                <c:pt idx="188">
                  <c:v>1.0731862406382933</c:v>
                </c:pt>
                <c:pt idx="189">
                  <c:v>1.0575994837088643</c:v>
                </c:pt>
                <c:pt idx="190">
                  <c:v>0.95804286108849868</c:v>
                </c:pt>
                <c:pt idx="191">
                  <c:v>0.70287053099259178</c:v>
                </c:pt>
                <c:pt idx="192">
                  <c:v>0.24765298631716018</c:v>
                </c:pt>
                <c:pt idx="193">
                  <c:v>-0.39515541075272753</c:v>
                </c:pt>
                <c:pt idx="194">
                  <c:v>-1.1435262150042895</c:v>
                </c:pt>
                <c:pt idx="195">
                  <c:v>-1.8576257265705094</c:v>
                </c:pt>
                <c:pt idx="196">
                  <c:v>-2.3749641702222375</c:v>
                </c:pt>
                <c:pt idx="197">
                  <c:v>-2.5589230341583526</c:v>
                </c:pt>
                <c:pt idx="198">
                  <c:v>-2.3447425687873258</c:v>
                </c:pt>
                <c:pt idx="199">
                  <c:v>-1.766574852823811</c:v>
                </c:pt>
                <c:pt idx="200">
                  <c:v>-0.95469216404219626</c:v>
                </c:pt>
                <c:pt idx="201">
                  <c:v>-0.10171180377638586</c:v>
                </c:pt>
                <c:pt idx="202">
                  <c:v>0.59258141766757</c:v>
                </c:pt>
                <c:pt idx="203">
                  <c:v>0.98039468962840581</c:v>
                </c:pt>
                <c:pt idx="204">
                  <c:v>1.0096162020046273</c:v>
                </c:pt>
                <c:pt idx="205">
                  <c:v>0.7372774241503347</c:v>
                </c:pt>
                <c:pt idx="206">
                  <c:v>0.30798278622041109</c:v>
                </c:pt>
                <c:pt idx="207">
                  <c:v>-9.5686401801376136E-2</c:v>
                </c:pt>
                <c:pt idx="208">
                  <c:v>-0.31423269248356045</c:v>
                </c:pt>
                <c:pt idx="209">
                  <c:v>-0.26328851396249342</c:v>
                </c:pt>
                <c:pt idx="210">
                  <c:v>4.0701174494436665E-2</c:v>
                </c:pt>
                <c:pt idx="211">
                  <c:v>0.48940131266461895</c:v>
                </c:pt>
                <c:pt idx="212">
                  <c:v>0.9224590094020142</c:v>
                </c:pt>
                <c:pt idx="213">
                  <c:v>1.1841474429599743</c:v>
                </c:pt>
                <c:pt idx="214">
                  <c:v>1.1771102338664399</c:v>
                </c:pt>
                <c:pt idx="215">
                  <c:v>0.8949224495667335</c:v>
                </c:pt>
                <c:pt idx="216">
                  <c:v>0.4228562873547253</c:v>
                </c:pt>
                <c:pt idx="217">
                  <c:v>-9.2601706931140726E-2</c:v>
                </c:pt>
                <c:pt idx="218">
                  <c:v>-0.4942581979551437</c:v>
                </c:pt>
                <c:pt idx="219">
                  <c:v>-0.66703292213454257</c:v>
                </c:pt>
                <c:pt idx="220">
                  <c:v>-0.57520881965188553</c:v>
                </c:pt>
                <c:pt idx="221">
                  <c:v>-0.27221948014519226</c:v>
                </c:pt>
                <c:pt idx="222">
                  <c:v>0.1190981898153948</c:v>
                </c:pt>
                <c:pt idx="223">
                  <c:v>0.44779610060933106</c:v>
                </c:pt>
                <c:pt idx="224">
                  <c:v>0.58288231252836109</c:v>
                </c:pt>
                <c:pt idx="225">
                  <c:v>0.45209218863318479</c:v>
                </c:pt>
                <c:pt idx="226">
                  <c:v>5.9602531949683346E-2</c:v>
                </c:pt>
                <c:pt idx="227">
                  <c:v>-0.52102832546213762</c:v>
                </c:pt>
                <c:pt idx="228">
                  <c:v>-1.1737442657577972</c:v>
                </c:pt>
                <c:pt idx="229">
                  <c:v>-1.7755971431254802</c:v>
                </c:pt>
                <c:pt idx="230">
                  <c:v>-2.2283479085365063</c:v>
                </c:pt>
                <c:pt idx="231">
                  <c:v>-2.476439788613594</c:v>
                </c:pt>
                <c:pt idx="232">
                  <c:v>-2.50797475950294</c:v>
                </c:pt>
                <c:pt idx="233">
                  <c:v>-2.3420789899544752</c:v>
                </c:pt>
                <c:pt idx="234">
                  <c:v>-2.010652235066662</c:v>
                </c:pt>
                <c:pt idx="235">
                  <c:v>-1.5433483985369894</c:v>
                </c:pt>
                <c:pt idx="236">
                  <c:v>-0.96172703283748229</c:v>
                </c:pt>
                <c:pt idx="237">
                  <c:v>-0.28337137806208723</c:v>
                </c:pt>
                <c:pt idx="238">
                  <c:v>0.46825303240495475</c:v>
                </c:pt>
                <c:pt idx="239">
                  <c:v>1.255131385606604</c:v>
                </c:pt>
                <c:pt idx="240">
                  <c:v>2.0234276749979068</c:v>
                </c:pt>
                <c:pt idx="241">
                  <c:v>2.7120471706383737</c:v>
                </c:pt>
                <c:pt idx="242">
                  <c:v>3.2684022005369697</c:v>
                </c:pt>
                <c:pt idx="243">
                  <c:v>3.6646900520272236</c:v>
                </c:pt>
                <c:pt idx="244">
                  <c:v>3.9068565609730106</c:v>
                </c:pt>
                <c:pt idx="245">
                  <c:v>4.0308911768040989</c:v>
                </c:pt>
                <c:pt idx="246">
                  <c:v>4.0863022178424897</c:v>
                </c:pt>
                <c:pt idx="247">
                  <c:v>4.1124369277674369</c:v>
                </c:pt>
                <c:pt idx="248">
                  <c:v>4.1172278075629318</c:v>
                </c:pt>
                <c:pt idx="249">
                  <c:v>4.0680995158622544</c:v>
                </c:pt>
                <c:pt idx="250">
                  <c:v>3.9007571857802632</c:v>
                </c:pt>
                <c:pt idx="251">
                  <c:v>3.5447084695024325</c:v>
                </c:pt>
                <c:pt idx="252">
                  <c:v>2.9572357927274582</c:v>
                </c:pt>
                <c:pt idx="253">
                  <c:v>2.1530217205314468</c:v>
                </c:pt>
                <c:pt idx="254">
                  <c:v>1.2167856451204717</c:v>
                </c:pt>
                <c:pt idx="255">
                  <c:v>0.29145146009900247</c:v>
                </c:pt>
                <c:pt idx="256">
                  <c:v>-0.4570734471980703</c:v>
                </c:pt>
                <c:pt idx="257">
                  <c:v>-0.88850384392242499</c:v>
                </c:pt>
                <c:pt idx="258">
                  <c:v>-0.93424693204546361</c:v>
                </c:pt>
                <c:pt idx="259">
                  <c:v>-0.62454055524057761</c:v>
                </c:pt>
                <c:pt idx="260">
                  <c:v>-8.5746910558877204E-2</c:v>
                </c:pt>
                <c:pt idx="261">
                  <c:v>0.49333923244550804</c:v>
                </c:pt>
                <c:pt idx="262">
                  <c:v>0.91658867343654371</c:v>
                </c:pt>
                <c:pt idx="263">
                  <c:v>1.0396238872249945</c:v>
                </c:pt>
                <c:pt idx="264">
                  <c:v>0.81344236129398262</c:v>
                </c:pt>
                <c:pt idx="265">
                  <c:v>0.29782249347727208</c:v>
                </c:pt>
                <c:pt idx="266">
                  <c:v>-0.36029254944402528</c:v>
                </c:pt>
                <c:pt idx="267">
                  <c:v>-0.97642519985351273</c:v>
                </c:pt>
                <c:pt idx="268">
                  <c:v>-1.3896463291692114</c:v>
                </c:pt>
                <c:pt idx="269">
                  <c:v>-1.5146308524069207</c:v>
                </c:pt>
                <c:pt idx="270">
                  <c:v>-1.3673374958212594</c:v>
                </c:pt>
                <c:pt idx="271">
                  <c:v>-1.056071363841542</c:v>
                </c:pt>
                <c:pt idx="272">
                  <c:v>-0.7415852394594582</c:v>
                </c:pt>
                <c:pt idx="273">
                  <c:v>-0.58039881635747048</c:v>
                </c:pt>
                <c:pt idx="274">
                  <c:v>-0.67100827805332541</c:v>
                </c:pt>
                <c:pt idx="275">
                  <c:v>-1.0212715522167195</c:v>
                </c:pt>
                <c:pt idx="276">
                  <c:v>-1.5475828657171335</c:v>
                </c:pt>
                <c:pt idx="277">
                  <c:v>-2.1052915497968749</c:v>
                </c:pt>
                <c:pt idx="278">
                  <c:v>-2.539143297327993</c:v>
                </c:pt>
                <c:pt idx="279">
                  <c:v>-2.7360333117175664</c:v>
                </c:pt>
                <c:pt idx="280">
                  <c:v>-2.662191202759721</c:v>
                </c:pt>
                <c:pt idx="281">
                  <c:v>-2.3729064772247757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2AF3-4581-A736-BEFF681129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36239040"/>
        <c:axId val="436248552"/>
      </c:scatterChart>
      <c:valAx>
        <c:axId val="436239040"/>
        <c:scaling>
          <c:orientation val="minMax"/>
          <c:max val="90"/>
          <c:min val="0"/>
        </c:scaling>
        <c:delete val="0"/>
        <c:axPos val="b"/>
        <c:numFmt formatCode="General" sourceLinked="1"/>
        <c:majorTickMark val="none"/>
        <c:minorTickMark val="none"/>
        <c:tickLblPos val="none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CH"/>
          </a:p>
        </c:txPr>
        <c:crossAx val="436248552"/>
        <c:crosses val="autoZero"/>
        <c:crossBetween val="midCat"/>
      </c:valAx>
      <c:valAx>
        <c:axId val="43624855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one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CH"/>
          </a:p>
        </c:txPr>
        <c:crossAx val="43623904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CH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scatterChart>
        <c:scatterStyle val="smoothMarker"/>
        <c:varyColors val="0"/>
        <c:ser>
          <c:idx val="0"/>
          <c:order val="0"/>
          <c:tx>
            <c:strRef>
              <c:f>'[OT Transient Graphs.xlsx]Sheet1'!$B$1</c:f>
              <c:strCache>
                <c:ptCount val="1"/>
                <c:pt idx="0">
                  <c:v>Ion 1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'[OT Transient Graphs.xlsx]Sheet1'!$A$2:$A$283</c:f>
              <c:numCache>
                <c:formatCode>General</c:formatCode>
                <c:ptCount val="282"/>
                <c:pt idx="0">
                  <c:v>0</c:v>
                </c:pt>
                <c:pt idx="1">
                  <c:v>0.31415926535897931</c:v>
                </c:pt>
                <c:pt idx="2">
                  <c:v>0.62831853071795862</c:v>
                </c:pt>
                <c:pt idx="3">
                  <c:v>0.94247779607693793</c:v>
                </c:pt>
                <c:pt idx="4">
                  <c:v>1.2566370614359172</c:v>
                </c:pt>
                <c:pt idx="5">
                  <c:v>1.5707963267948966</c:v>
                </c:pt>
                <c:pt idx="6">
                  <c:v>1.8849555921538759</c:v>
                </c:pt>
                <c:pt idx="7">
                  <c:v>2.1991148575128552</c:v>
                </c:pt>
                <c:pt idx="8">
                  <c:v>2.5132741228718345</c:v>
                </c:pt>
                <c:pt idx="9">
                  <c:v>2.8274333882308138</c:v>
                </c:pt>
                <c:pt idx="10">
                  <c:v>3.1415926535897931</c:v>
                </c:pt>
                <c:pt idx="11">
                  <c:v>3.4557519189487724</c:v>
                </c:pt>
                <c:pt idx="12">
                  <c:v>3.7699111843077517</c:v>
                </c:pt>
                <c:pt idx="13">
                  <c:v>4.0840704496667311</c:v>
                </c:pt>
                <c:pt idx="14">
                  <c:v>4.3982297150257104</c:v>
                </c:pt>
                <c:pt idx="15">
                  <c:v>4.7123889803846897</c:v>
                </c:pt>
                <c:pt idx="16">
                  <c:v>5.026548245743669</c:v>
                </c:pt>
                <c:pt idx="17">
                  <c:v>5.3407075111026483</c:v>
                </c:pt>
                <c:pt idx="18">
                  <c:v>5.6548667764616276</c:v>
                </c:pt>
                <c:pt idx="19">
                  <c:v>5.9690260418206069</c:v>
                </c:pt>
                <c:pt idx="20">
                  <c:v>6.2831853071795862</c:v>
                </c:pt>
                <c:pt idx="21">
                  <c:v>6.5973445725385655</c:v>
                </c:pt>
                <c:pt idx="22">
                  <c:v>6.9115038378975449</c:v>
                </c:pt>
                <c:pt idx="23">
                  <c:v>7.2256631032565242</c:v>
                </c:pt>
                <c:pt idx="24">
                  <c:v>7.5398223686155035</c:v>
                </c:pt>
                <c:pt idx="25">
                  <c:v>7.8539816339744828</c:v>
                </c:pt>
                <c:pt idx="26">
                  <c:v>8.1681408993334621</c:v>
                </c:pt>
                <c:pt idx="27">
                  <c:v>8.4823001646924414</c:v>
                </c:pt>
                <c:pt idx="28">
                  <c:v>8.7964594300514207</c:v>
                </c:pt>
                <c:pt idx="29">
                  <c:v>9.1106186954104</c:v>
                </c:pt>
                <c:pt idx="30">
                  <c:v>9.4247779607693793</c:v>
                </c:pt>
                <c:pt idx="31">
                  <c:v>9.7389372261283587</c:v>
                </c:pt>
                <c:pt idx="32">
                  <c:v>10.053096491487338</c:v>
                </c:pt>
                <c:pt idx="33">
                  <c:v>10.367255756846317</c:v>
                </c:pt>
                <c:pt idx="34">
                  <c:v>10.681415022205297</c:v>
                </c:pt>
                <c:pt idx="35">
                  <c:v>10.995574287564276</c:v>
                </c:pt>
                <c:pt idx="36">
                  <c:v>11.309733552923255</c:v>
                </c:pt>
                <c:pt idx="37">
                  <c:v>11.623892818282235</c:v>
                </c:pt>
                <c:pt idx="38">
                  <c:v>11.938052083641214</c:v>
                </c:pt>
                <c:pt idx="39">
                  <c:v>12.252211349000193</c:v>
                </c:pt>
                <c:pt idx="40">
                  <c:v>12.566370614359172</c:v>
                </c:pt>
                <c:pt idx="41">
                  <c:v>12.880529879718152</c:v>
                </c:pt>
                <c:pt idx="42">
                  <c:v>13.194689145077131</c:v>
                </c:pt>
                <c:pt idx="43">
                  <c:v>13.50884841043611</c:v>
                </c:pt>
                <c:pt idx="44">
                  <c:v>13.82300767579509</c:v>
                </c:pt>
                <c:pt idx="45">
                  <c:v>14.137166941154069</c:v>
                </c:pt>
                <c:pt idx="46">
                  <c:v>14.451326206513048</c:v>
                </c:pt>
                <c:pt idx="47">
                  <c:v>14.765485471872028</c:v>
                </c:pt>
                <c:pt idx="48">
                  <c:v>15.079644737231007</c:v>
                </c:pt>
                <c:pt idx="49">
                  <c:v>15.393804002589986</c:v>
                </c:pt>
                <c:pt idx="50">
                  <c:v>15.707963267948966</c:v>
                </c:pt>
                <c:pt idx="51">
                  <c:v>16.022122533307943</c:v>
                </c:pt>
                <c:pt idx="52">
                  <c:v>16.336281798666924</c:v>
                </c:pt>
                <c:pt idx="53">
                  <c:v>16.650441064025905</c:v>
                </c:pt>
                <c:pt idx="54">
                  <c:v>16.964600329384886</c:v>
                </c:pt>
                <c:pt idx="55">
                  <c:v>17.278759594743867</c:v>
                </c:pt>
                <c:pt idx="56">
                  <c:v>17.592918860102849</c:v>
                </c:pt>
                <c:pt idx="57">
                  <c:v>17.90707812546183</c:v>
                </c:pt>
                <c:pt idx="58">
                  <c:v>18.221237390820811</c:v>
                </c:pt>
                <c:pt idx="59">
                  <c:v>18.535396656179792</c:v>
                </c:pt>
                <c:pt idx="60">
                  <c:v>18.849555921538773</c:v>
                </c:pt>
                <c:pt idx="61">
                  <c:v>19.163715186897754</c:v>
                </c:pt>
                <c:pt idx="62">
                  <c:v>19.477874452256735</c:v>
                </c:pt>
                <c:pt idx="63">
                  <c:v>19.792033717615716</c:v>
                </c:pt>
                <c:pt idx="64">
                  <c:v>20.106192982974697</c:v>
                </c:pt>
                <c:pt idx="65">
                  <c:v>20.420352248333678</c:v>
                </c:pt>
                <c:pt idx="66">
                  <c:v>20.734511513692659</c:v>
                </c:pt>
                <c:pt idx="67">
                  <c:v>21.048670779051641</c:v>
                </c:pt>
                <c:pt idx="68">
                  <c:v>21.362830044410622</c:v>
                </c:pt>
                <c:pt idx="69">
                  <c:v>21.676989309769603</c:v>
                </c:pt>
                <c:pt idx="70">
                  <c:v>21.991148575128584</c:v>
                </c:pt>
                <c:pt idx="71">
                  <c:v>22.305307840487565</c:v>
                </c:pt>
                <c:pt idx="72">
                  <c:v>22.619467105846546</c:v>
                </c:pt>
                <c:pt idx="73">
                  <c:v>22.933626371205527</c:v>
                </c:pt>
                <c:pt idx="74">
                  <c:v>23.247785636564508</c:v>
                </c:pt>
                <c:pt idx="75">
                  <c:v>23.561944901923489</c:v>
                </c:pt>
                <c:pt idx="76">
                  <c:v>23.87610416728247</c:v>
                </c:pt>
                <c:pt idx="77">
                  <c:v>24.190263432641451</c:v>
                </c:pt>
                <c:pt idx="78">
                  <c:v>24.504422698000432</c:v>
                </c:pt>
                <c:pt idx="79">
                  <c:v>24.818581963359414</c:v>
                </c:pt>
                <c:pt idx="80">
                  <c:v>25.132741228718395</c:v>
                </c:pt>
                <c:pt idx="81">
                  <c:v>25.446900494077376</c:v>
                </c:pt>
                <c:pt idx="82">
                  <c:v>25.761059759436357</c:v>
                </c:pt>
                <c:pt idx="83">
                  <c:v>26.075219024795338</c:v>
                </c:pt>
                <c:pt idx="84">
                  <c:v>26.389378290154319</c:v>
                </c:pt>
                <c:pt idx="85">
                  <c:v>26.7035375555133</c:v>
                </c:pt>
                <c:pt idx="86">
                  <c:v>27.017696820872281</c:v>
                </c:pt>
                <c:pt idx="87">
                  <c:v>27.331856086231262</c:v>
                </c:pt>
                <c:pt idx="88">
                  <c:v>27.646015351590243</c:v>
                </c:pt>
                <c:pt idx="89">
                  <c:v>27.960174616949224</c:v>
                </c:pt>
                <c:pt idx="90">
                  <c:v>28.274333882308206</c:v>
                </c:pt>
                <c:pt idx="91">
                  <c:v>28.588493147667187</c:v>
                </c:pt>
                <c:pt idx="92">
                  <c:v>28.902652413026168</c:v>
                </c:pt>
                <c:pt idx="93">
                  <c:v>29.216811678385149</c:v>
                </c:pt>
                <c:pt idx="94">
                  <c:v>29.53097094374413</c:v>
                </c:pt>
                <c:pt idx="95">
                  <c:v>29.845130209103111</c:v>
                </c:pt>
                <c:pt idx="96">
                  <c:v>30.159289474462092</c:v>
                </c:pt>
                <c:pt idx="97">
                  <c:v>30.473448739821073</c:v>
                </c:pt>
                <c:pt idx="98">
                  <c:v>30.787608005180054</c:v>
                </c:pt>
                <c:pt idx="99">
                  <c:v>31.101767270539035</c:v>
                </c:pt>
                <c:pt idx="100">
                  <c:v>31.415926535898016</c:v>
                </c:pt>
                <c:pt idx="101">
                  <c:v>31.730085801256998</c:v>
                </c:pt>
                <c:pt idx="102">
                  <c:v>32.044245066615979</c:v>
                </c:pt>
                <c:pt idx="103">
                  <c:v>32.35840433197496</c:v>
                </c:pt>
                <c:pt idx="104">
                  <c:v>32.672563597333941</c:v>
                </c:pt>
                <c:pt idx="105">
                  <c:v>32.986722862692922</c:v>
                </c:pt>
                <c:pt idx="106">
                  <c:v>33.300882128051903</c:v>
                </c:pt>
                <c:pt idx="107">
                  <c:v>33.615041393410884</c:v>
                </c:pt>
                <c:pt idx="108">
                  <c:v>33.929200658769865</c:v>
                </c:pt>
                <c:pt idx="109">
                  <c:v>34.243359924128846</c:v>
                </c:pt>
                <c:pt idx="110">
                  <c:v>34.557519189487827</c:v>
                </c:pt>
                <c:pt idx="111">
                  <c:v>34.871678454846808</c:v>
                </c:pt>
                <c:pt idx="112">
                  <c:v>35.185837720205789</c:v>
                </c:pt>
                <c:pt idx="113">
                  <c:v>35.499996985564771</c:v>
                </c:pt>
                <c:pt idx="114">
                  <c:v>35.814156250923752</c:v>
                </c:pt>
                <c:pt idx="115">
                  <c:v>36.128315516282733</c:v>
                </c:pt>
                <c:pt idx="116">
                  <c:v>36.442474781641714</c:v>
                </c:pt>
                <c:pt idx="117">
                  <c:v>36.756634047000695</c:v>
                </c:pt>
                <c:pt idx="118">
                  <c:v>37.070793312359676</c:v>
                </c:pt>
                <c:pt idx="119">
                  <c:v>37.384952577718657</c:v>
                </c:pt>
                <c:pt idx="120">
                  <c:v>37.699111843077638</c:v>
                </c:pt>
                <c:pt idx="121">
                  <c:v>38.013271108436619</c:v>
                </c:pt>
                <c:pt idx="122">
                  <c:v>38.3274303737956</c:v>
                </c:pt>
                <c:pt idx="123">
                  <c:v>38.641589639154581</c:v>
                </c:pt>
                <c:pt idx="124">
                  <c:v>38.955748904513563</c:v>
                </c:pt>
                <c:pt idx="125">
                  <c:v>39.269908169872544</c:v>
                </c:pt>
                <c:pt idx="126">
                  <c:v>39.584067435231525</c:v>
                </c:pt>
                <c:pt idx="127">
                  <c:v>39.898226700590506</c:v>
                </c:pt>
                <c:pt idx="128">
                  <c:v>40.212385965949487</c:v>
                </c:pt>
                <c:pt idx="129">
                  <c:v>40.526545231308468</c:v>
                </c:pt>
                <c:pt idx="130">
                  <c:v>40.840704496667449</c:v>
                </c:pt>
                <c:pt idx="131">
                  <c:v>41.15486376202643</c:v>
                </c:pt>
                <c:pt idx="132">
                  <c:v>41.469023027385411</c:v>
                </c:pt>
                <c:pt idx="133">
                  <c:v>41.783182292744392</c:v>
                </c:pt>
                <c:pt idx="134">
                  <c:v>42.097341558103373</c:v>
                </c:pt>
                <c:pt idx="135">
                  <c:v>42.411500823462355</c:v>
                </c:pt>
                <c:pt idx="136">
                  <c:v>42.725660088821336</c:v>
                </c:pt>
                <c:pt idx="137">
                  <c:v>43.039819354180317</c:v>
                </c:pt>
                <c:pt idx="138">
                  <c:v>43.353978619539298</c:v>
                </c:pt>
                <c:pt idx="139">
                  <c:v>43.668137884898279</c:v>
                </c:pt>
                <c:pt idx="140">
                  <c:v>43.98229715025726</c:v>
                </c:pt>
                <c:pt idx="141">
                  <c:v>44.296456415616241</c:v>
                </c:pt>
                <c:pt idx="142">
                  <c:v>44.610615680975222</c:v>
                </c:pt>
                <c:pt idx="143">
                  <c:v>44.924774946334203</c:v>
                </c:pt>
                <c:pt idx="144">
                  <c:v>45.238934211693184</c:v>
                </c:pt>
                <c:pt idx="145">
                  <c:v>45.553093477052165</c:v>
                </c:pt>
                <c:pt idx="146">
                  <c:v>45.867252742411146</c:v>
                </c:pt>
                <c:pt idx="147">
                  <c:v>46.181412007770128</c:v>
                </c:pt>
                <c:pt idx="148">
                  <c:v>46.495571273129109</c:v>
                </c:pt>
                <c:pt idx="149">
                  <c:v>46.80973053848809</c:v>
                </c:pt>
                <c:pt idx="150">
                  <c:v>47.123889803847071</c:v>
                </c:pt>
                <c:pt idx="151">
                  <c:v>47.438049069206052</c:v>
                </c:pt>
                <c:pt idx="152">
                  <c:v>47.752208334565033</c:v>
                </c:pt>
                <c:pt idx="153">
                  <c:v>48.066367599924014</c:v>
                </c:pt>
                <c:pt idx="154">
                  <c:v>48.380526865282995</c:v>
                </c:pt>
                <c:pt idx="155">
                  <c:v>48.694686130641976</c:v>
                </c:pt>
                <c:pt idx="156">
                  <c:v>49.008845396000957</c:v>
                </c:pt>
                <c:pt idx="157">
                  <c:v>49.323004661359938</c:v>
                </c:pt>
                <c:pt idx="158">
                  <c:v>49.63716392671892</c:v>
                </c:pt>
                <c:pt idx="159">
                  <c:v>49.951323192077901</c:v>
                </c:pt>
                <c:pt idx="160">
                  <c:v>50.265482457436882</c:v>
                </c:pt>
                <c:pt idx="161">
                  <c:v>50.579641722795863</c:v>
                </c:pt>
                <c:pt idx="162">
                  <c:v>50.893800988154844</c:v>
                </c:pt>
                <c:pt idx="163">
                  <c:v>51.207960253513825</c:v>
                </c:pt>
                <c:pt idx="164">
                  <c:v>51.522119518872806</c:v>
                </c:pt>
                <c:pt idx="165">
                  <c:v>51.836278784231787</c:v>
                </c:pt>
                <c:pt idx="166">
                  <c:v>52.150438049590768</c:v>
                </c:pt>
                <c:pt idx="167">
                  <c:v>52.464597314949749</c:v>
                </c:pt>
                <c:pt idx="168">
                  <c:v>52.77875658030873</c:v>
                </c:pt>
                <c:pt idx="169">
                  <c:v>53.092915845667711</c:v>
                </c:pt>
                <c:pt idx="170">
                  <c:v>53.407075111026693</c:v>
                </c:pt>
                <c:pt idx="171">
                  <c:v>53.721234376385674</c:v>
                </c:pt>
                <c:pt idx="172">
                  <c:v>54.035393641744655</c:v>
                </c:pt>
                <c:pt idx="173">
                  <c:v>54.349552907103636</c:v>
                </c:pt>
                <c:pt idx="174">
                  <c:v>54.663712172462617</c:v>
                </c:pt>
                <c:pt idx="175">
                  <c:v>54.977871437821598</c:v>
                </c:pt>
                <c:pt idx="176">
                  <c:v>55.292030703180579</c:v>
                </c:pt>
                <c:pt idx="177">
                  <c:v>55.60618996853956</c:v>
                </c:pt>
                <c:pt idx="178">
                  <c:v>55.920349233898541</c:v>
                </c:pt>
                <c:pt idx="179">
                  <c:v>56.234508499257522</c:v>
                </c:pt>
                <c:pt idx="180">
                  <c:v>56.548667764616503</c:v>
                </c:pt>
                <c:pt idx="181">
                  <c:v>56.862827029975485</c:v>
                </c:pt>
                <c:pt idx="182">
                  <c:v>57.176986295334466</c:v>
                </c:pt>
                <c:pt idx="183">
                  <c:v>57.491145560693447</c:v>
                </c:pt>
                <c:pt idx="184">
                  <c:v>57.805304826052428</c:v>
                </c:pt>
                <c:pt idx="185">
                  <c:v>58.119464091411409</c:v>
                </c:pt>
                <c:pt idx="186">
                  <c:v>58.43362335677039</c:v>
                </c:pt>
                <c:pt idx="187">
                  <c:v>58.747782622129371</c:v>
                </c:pt>
                <c:pt idx="188">
                  <c:v>59.061941887488352</c:v>
                </c:pt>
                <c:pt idx="189">
                  <c:v>59.376101152847333</c:v>
                </c:pt>
                <c:pt idx="190">
                  <c:v>59.690260418206314</c:v>
                </c:pt>
                <c:pt idx="191">
                  <c:v>60.004419683565295</c:v>
                </c:pt>
                <c:pt idx="192">
                  <c:v>60.318578948924277</c:v>
                </c:pt>
                <c:pt idx="193">
                  <c:v>60.632738214283258</c:v>
                </c:pt>
                <c:pt idx="194">
                  <c:v>60.946897479642239</c:v>
                </c:pt>
                <c:pt idx="195">
                  <c:v>61.26105674500122</c:v>
                </c:pt>
                <c:pt idx="196">
                  <c:v>61.575216010360201</c:v>
                </c:pt>
                <c:pt idx="197">
                  <c:v>61.889375275719182</c:v>
                </c:pt>
                <c:pt idx="198">
                  <c:v>62.203534541078163</c:v>
                </c:pt>
                <c:pt idx="199">
                  <c:v>62.517693806437144</c:v>
                </c:pt>
                <c:pt idx="200">
                  <c:v>62.831853071796125</c:v>
                </c:pt>
                <c:pt idx="201">
                  <c:v>63.146012337155106</c:v>
                </c:pt>
                <c:pt idx="202">
                  <c:v>63.460171602514087</c:v>
                </c:pt>
                <c:pt idx="203">
                  <c:v>63.774330867873068</c:v>
                </c:pt>
                <c:pt idx="204">
                  <c:v>64.088490133232042</c:v>
                </c:pt>
                <c:pt idx="205">
                  <c:v>64.402649398591024</c:v>
                </c:pt>
                <c:pt idx="206">
                  <c:v>64.716808663950005</c:v>
                </c:pt>
                <c:pt idx="207">
                  <c:v>65.030967929308986</c:v>
                </c:pt>
                <c:pt idx="208">
                  <c:v>65.345127194667967</c:v>
                </c:pt>
                <c:pt idx="209">
                  <c:v>65.659286460026948</c:v>
                </c:pt>
                <c:pt idx="210">
                  <c:v>65.973445725385929</c:v>
                </c:pt>
                <c:pt idx="211">
                  <c:v>66.28760499074491</c:v>
                </c:pt>
                <c:pt idx="212">
                  <c:v>66.601764256103891</c:v>
                </c:pt>
                <c:pt idx="213">
                  <c:v>66.915923521462872</c:v>
                </c:pt>
                <c:pt idx="214">
                  <c:v>67.230082786821853</c:v>
                </c:pt>
                <c:pt idx="215">
                  <c:v>67.544242052180834</c:v>
                </c:pt>
                <c:pt idx="216">
                  <c:v>67.858401317539816</c:v>
                </c:pt>
                <c:pt idx="217">
                  <c:v>68.172560582898797</c:v>
                </c:pt>
                <c:pt idx="218">
                  <c:v>68.486719848257778</c:v>
                </c:pt>
                <c:pt idx="219">
                  <c:v>68.800879113616759</c:v>
                </c:pt>
                <c:pt idx="220">
                  <c:v>69.11503837897574</c:v>
                </c:pt>
                <c:pt idx="221">
                  <c:v>69.429197644334721</c:v>
                </c:pt>
                <c:pt idx="222">
                  <c:v>69.743356909693702</c:v>
                </c:pt>
                <c:pt idx="223">
                  <c:v>70.057516175052683</c:v>
                </c:pt>
                <c:pt idx="224">
                  <c:v>70.371675440411664</c:v>
                </c:pt>
                <c:pt idx="225">
                  <c:v>70.685834705770645</c:v>
                </c:pt>
                <c:pt idx="226">
                  <c:v>70.999993971129626</c:v>
                </c:pt>
                <c:pt idx="227">
                  <c:v>71.314153236488607</c:v>
                </c:pt>
                <c:pt idx="228">
                  <c:v>71.628312501847589</c:v>
                </c:pt>
                <c:pt idx="229">
                  <c:v>71.94247176720657</c:v>
                </c:pt>
                <c:pt idx="230">
                  <c:v>72.256631032565551</c:v>
                </c:pt>
                <c:pt idx="231">
                  <c:v>72.570790297924532</c:v>
                </c:pt>
                <c:pt idx="232">
                  <c:v>72.884949563283513</c:v>
                </c:pt>
                <c:pt idx="233">
                  <c:v>73.199108828642494</c:v>
                </c:pt>
                <c:pt idx="234">
                  <c:v>73.513268094001475</c:v>
                </c:pt>
                <c:pt idx="235">
                  <c:v>73.827427359360456</c:v>
                </c:pt>
                <c:pt idx="236">
                  <c:v>74.141586624719437</c:v>
                </c:pt>
                <c:pt idx="237">
                  <c:v>74.455745890078418</c:v>
                </c:pt>
                <c:pt idx="238">
                  <c:v>74.769905155437399</c:v>
                </c:pt>
                <c:pt idx="239">
                  <c:v>75.084064420796381</c:v>
                </c:pt>
                <c:pt idx="240">
                  <c:v>75.398223686155362</c:v>
                </c:pt>
                <c:pt idx="241">
                  <c:v>75.712382951514343</c:v>
                </c:pt>
                <c:pt idx="242">
                  <c:v>76.026542216873324</c:v>
                </c:pt>
                <c:pt idx="243">
                  <c:v>76.340701482232305</c:v>
                </c:pt>
                <c:pt idx="244">
                  <c:v>76.654860747591286</c:v>
                </c:pt>
                <c:pt idx="245">
                  <c:v>76.969020012950267</c:v>
                </c:pt>
                <c:pt idx="246">
                  <c:v>77.283179278309248</c:v>
                </c:pt>
                <c:pt idx="247">
                  <c:v>77.597338543668229</c:v>
                </c:pt>
                <c:pt idx="248">
                  <c:v>77.91149780902721</c:v>
                </c:pt>
                <c:pt idx="249">
                  <c:v>78.225657074386191</c:v>
                </c:pt>
                <c:pt idx="250">
                  <c:v>78.539816339745173</c:v>
                </c:pt>
                <c:pt idx="251">
                  <c:v>78.853975605104154</c:v>
                </c:pt>
                <c:pt idx="252">
                  <c:v>79.168134870463135</c:v>
                </c:pt>
                <c:pt idx="253">
                  <c:v>79.482294135822116</c:v>
                </c:pt>
                <c:pt idx="254">
                  <c:v>79.796453401181097</c:v>
                </c:pt>
                <c:pt idx="255">
                  <c:v>80.110612666540078</c:v>
                </c:pt>
                <c:pt idx="256">
                  <c:v>80.424771931899059</c:v>
                </c:pt>
                <c:pt idx="257">
                  <c:v>80.73893119725804</c:v>
                </c:pt>
                <c:pt idx="258">
                  <c:v>81.053090462617021</c:v>
                </c:pt>
                <c:pt idx="259">
                  <c:v>81.367249727976002</c:v>
                </c:pt>
                <c:pt idx="260">
                  <c:v>81.681408993334983</c:v>
                </c:pt>
                <c:pt idx="261">
                  <c:v>81.995568258693964</c:v>
                </c:pt>
                <c:pt idx="262">
                  <c:v>82.309727524052946</c:v>
                </c:pt>
                <c:pt idx="263">
                  <c:v>82.623886789411927</c:v>
                </c:pt>
                <c:pt idx="264">
                  <c:v>82.938046054770908</c:v>
                </c:pt>
                <c:pt idx="265">
                  <c:v>83.252205320129889</c:v>
                </c:pt>
                <c:pt idx="266">
                  <c:v>83.56636458548887</c:v>
                </c:pt>
                <c:pt idx="267">
                  <c:v>83.880523850847851</c:v>
                </c:pt>
                <c:pt idx="268">
                  <c:v>84.194683116206832</c:v>
                </c:pt>
                <c:pt idx="269">
                  <c:v>84.508842381565813</c:v>
                </c:pt>
                <c:pt idx="270">
                  <c:v>84.823001646924794</c:v>
                </c:pt>
                <c:pt idx="271">
                  <c:v>85.137160912283775</c:v>
                </c:pt>
                <c:pt idx="272">
                  <c:v>85.451320177642756</c:v>
                </c:pt>
                <c:pt idx="273">
                  <c:v>85.765479443001738</c:v>
                </c:pt>
                <c:pt idx="274">
                  <c:v>86.079638708360719</c:v>
                </c:pt>
                <c:pt idx="275">
                  <c:v>86.3937979737197</c:v>
                </c:pt>
                <c:pt idx="276">
                  <c:v>86.707957239078681</c:v>
                </c:pt>
                <c:pt idx="277">
                  <c:v>87.022116504437662</c:v>
                </c:pt>
                <c:pt idx="278">
                  <c:v>87.336275769796643</c:v>
                </c:pt>
                <c:pt idx="279">
                  <c:v>87.650435035155624</c:v>
                </c:pt>
                <c:pt idx="280">
                  <c:v>87.964594300514605</c:v>
                </c:pt>
                <c:pt idx="281">
                  <c:v>88.278753565873586</c:v>
                </c:pt>
              </c:numCache>
            </c:numRef>
          </c:xVal>
          <c:yVal>
            <c:numRef>
              <c:f>'[OT Transient Graphs.xlsx]Sheet1'!$B$2:$B$283</c:f>
              <c:numCache>
                <c:formatCode>General</c:formatCode>
                <c:ptCount val="282"/>
                <c:pt idx="0">
                  <c:v>0</c:v>
                </c:pt>
                <c:pt idx="1">
                  <c:v>0.3090169943749474</c:v>
                </c:pt>
                <c:pt idx="2">
                  <c:v>0.58778525229247314</c:v>
                </c:pt>
                <c:pt idx="3">
                  <c:v>0.80901699437494745</c:v>
                </c:pt>
                <c:pt idx="4">
                  <c:v>0.95105651629515353</c:v>
                </c:pt>
                <c:pt idx="5">
                  <c:v>1</c:v>
                </c:pt>
                <c:pt idx="6">
                  <c:v>0.95105651629515364</c:v>
                </c:pt>
                <c:pt idx="7">
                  <c:v>0.80901699437494745</c:v>
                </c:pt>
                <c:pt idx="8">
                  <c:v>0.58778525229247325</c:v>
                </c:pt>
                <c:pt idx="9">
                  <c:v>0.30901699437494751</c:v>
                </c:pt>
                <c:pt idx="10">
                  <c:v>1.22514845490862E-16</c:v>
                </c:pt>
                <c:pt idx="11">
                  <c:v>-0.30901699437494728</c:v>
                </c:pt>
                <c:pt idx="12">
                  <c:v>-0.58778525229247303</c:v>
                </c:pt>
                <c:pt idx="13">
                  <c:v>-0.80901699437494734</c:v>
                </c:pt>
                <c:pt idx="14">
                  <c:v>-0.95105651629515353</c:v>
                </c:pt>
                <c:pt idx="15">
                  <c:v>-1</c:v>
                </c:pt>
                <c:pt idx="16">
                  <c:v>-0.95105651629515364</c:v>
                </c:pt>
                <c:pt idx="17">
                  <c:v>-0.80901699437494756</c:v>
                </c:pt>
                <c:pt idx="18">
                  <c:v>-0.58778525229247336</c:v>
                </c:pt>
                <c:pt idx="19">
                  <c:v>-0.30901699437494762</c:v>
                </c:pt>
                <c:pt idx="20">
                  <c:v>-2.45029690981724E-16</c:v>
                </c:pt>
                <c:pt idx="21">
                  <c:v>0.30901699437494717</c:v>
                </c:pt>
                <c:pt idx="22">
                  <c:v>0.58778525229247292</c:v>
                </c:pt>
                <c:pt idx="23">
                  <c:v>0.80901699437494723</c:v>
                </c:pt>
                <c:pt idx="24">
                  <c:v>0.95105651629515353</c:v>
                </c:pt>
                <c:pt idx="25">
                  <c:v>1</c:v>
                </c:pt>
                <c:pt idx="26">
                  <c:v>0.95105651629515364</c:v>
                </c:pt>
                <c:pt idx="27">
                  <c:v>0.80901699437494767</c:v>
                </c:pt>
                <c:pt idx="28">
                  <c:v>0.58778525229247336</c:v>
                </c:pt>
                <c:pt idx="29">
                  <c:v>0.30901699437494778</c:v>
                </c:pt>
                <c:pt idx="30">
                  <c:v>3.67544536472586E-16</c:v>
                </c:pt>
                <c:pt idx="31">
                  <c:v>-0.30901699437494706</c:v>
                </c:pt>
                <c:pt idx="32">
                  <c:v>-0.5877852522924728</c:v>
                </c:pt>
                <c:pt idx="33">
                  <c:v>-0.80901699437494723</c:v>
                </c:pt>
                <c:pt idx="34">
                  <c:v>-0.95105651629515342</c:v>
                </c:pt>
                <c:pt idx="35">
                  <c:v>-1</c:v>
                </c:pt>
                <c:pt idx="36">
                  <c:v>-0.95105651629515375</c:v>
                </c:pt>
                <c:pt idx="37">
                  <c:v>-0.80901699437494767</c:v>
                </c:pt>
                <c:pt idx="38">
                  <c:v>-0.58778525229247347</c:v>
                </c:pt>
                <c:pt idx="39">
                  <c:v>-0.3090169943749479</c:v>
                </c:pt>
                <c:pt idx="40">
                  <c:v>-4.90059381963448E-16</c:v>
                </c:pt>
                <c:pt idx="41">
                  <c:v>0.30901699437494695</c:v>
                </c:pt>
                <c:pt idx="42">
                  <c:v>0.58778525229247269</c:v>
                </c:pt>
                <c:pt idx="43">
                  <c:v>0.80901699437494712</c:v>
                </c:pt>
                <c:pt idx="44">
                  <c:v>0.95105651629515342</c:v>
                </c:pt>
                <c:pt idx="45">
                  <c:v>1</c:v>
                </c:pt>
                <c:pt idx="46">
                  <c:v>0.95105651629515375</c:v>
                </c:pt>
                <c:pt idx="47">
                  <c:v>0.80901699437494778</c:v>
                </c:pt>
                <c:pt idx="48">
                  <c:v>0.58778525229247358</c:v>
                </c:pt>
                <c:pt idx="49">
                  <c:v>0.30901699437494801</c:v>
                </c:pt>
                <c:pt idx="50">
                  <c:v>6.1257422745431001E-16</c:v>
                </c:pt>
                <c:pt idx="51">
                  <c:v>-0.30901699437494512</c:v>
                </c:pt>
                <c:pt idx="52">
                  <c:v>-0.58778525229247258</c:v>
                </c:pt>
                <c:pt idx="53">
                  <c:v>-0.80901699437494812</c:v>
                </c:pt>
                <c:pt idx="54">
                  <c:v>-0.95105651629515442</c:v>
                </c:pt>
                <c:pt idx="55">
                  <c:v>-1</c:v>
                </c:pt>
                <c:pt idx="56">
                  <c:v>-0.95105651629515164</c:v>
                </c:pt>
                <c:pt idx="57">
                  <c:v>-0.80901699437494257</c:v>
                </c:pt>
                <c:pt idx="58">
                  <c:v>-0.58778525229246503</c:v>
                </c:pt>
                <c:pt idx="59">
                  <c:v>-0.30901699437493629</c:v>
                </c:pt>
                <c:pt idx="60">
                  <c:v>1.3475765642256832E-14</c:v>
                </c:pt>
                <c:pt idx="61">
                  <c:v>0.30901699437496194</c:v>
                </c:pt>
                <c:pt idx="62">
                  <c:v>0.5877852522924869</c:v>
                </c:pt>
                <c:pt idx="63">
                  <c:v>0.80901699437495844</c:v>
                </c:pt>
                <c:pt idx="64">
                  <c:v>0.95105651629515997</c:v>
                </c:pt>
                <c:pt idx="65">
                  <c:v>1</c:v>
                </c:pt>
                <c:pt idx="66">
                  <c:v>0.95105651629514609</c:v>
                </c:pt>
                <c:pt idx="67">
                  <c:v>0.80901699437493224</c:v>
                </c:pt>
                <c:pt idx="68">
                  <c:v>0.58778525229245082</c:v>
                </c:pt>
                <c:pt idx="69">
                  <c:v>0.30901699437491953</c:v>
                </c:pt>
                <c:pt idx="70">
                  <c:v>-3.1116819190768474E-14</c:v>
                </c:pt>
                <c:pt idx="71">
                  <c:v>-0.3090169943749787</c:v>
                </c:pt>
                <c:pt idx="72">
                  <c:v>-0.58778525229250111</c:v>
                </c:pt>
                <c:pt idx="73">
                  <c:v>-0.80901699437496888</c:v>
                </c:pt>
                <c:pt idx="74">
                  <c:v>-0.95105651629516541</c:v>
                </c:pt>
                <c:pt idx="75">
                  <c:v>-1</c:v>
                </c:pt>
                <c:pt idx="76">
                  <c:v>-0.95105651629514065</c:v>
                </c:pt>
                <c:pt idx="77">
                  <c:v>-0.80901699437492192</c:v>
                </c:pt>
                <c:pt idx="78">
                  <c:v>-0.5877852522924365</c:v>
                </c:pt>
                <c:pt idx="79">
                  <c:v>-0.30901699437490271</c:v>
                </c:pt>
                <c:pt idx="80">
                  <c:v>4.8757872739280117E-14</c:v>
                </c:pt>
                <c:pt idx="81">
                  <c:v>0.30901699437499547</c:v>
                </c:pt>
                <c:pt idx="82">
                  <c:v>0.58778525229251544</c:v>
                </c:pt>
                <c:pt idx="83">
                  <c:v>0.8090169943749792</c:v>
                </c:pt>
                <c:pt idx="84">
                  <c:v>0.95105651629517085</c:v>
                </c:pt>
                <c:pt idx="85">
                  <c:v>1</c:v>
                </c:pt>
                <c:pt idx="86">
                  <c:v>0.95105651629513521</c:v>
                </c:pt>
                <c:pt idx="87">
                  <c:v>0.80901699437491148</c:v>
                </c:pt>
                <c:pt idx="88">
                  <c:v>0.58778525229242229</c:v>
                </c:pt>
                <c:pt idx="89">
                  <c:v>0.30901699437488594</c:v>
                </c:pt>
                <c:pt idx="90">
                  <c:v>-6.639892628779176E-14</c:v>
                </c:pt>
                <c:pt idx="91">
                  <c:v>-0.30901699437501223</c:v>
                </c:pt>
                <c:pt idx="92">
                  <c:v>-0.58778525229252965</c:v>
                </c:pt>
                <c:pt idx="93">
                  <c:v>-0.80901699437498953</c:v>
                </c:pt>
                <c:pt idx="94">
                  <c:v>-0.95105651629517629</c:v>
                </c:pt>
                <c:pt idx="95">
                  <c:v>-1</c:v>
                </c:pt>
                <c:pt idx="96">
                  <c:v>-0.95105651629512977</c:v>
                </c:pt>
                <c:pt idx="97">
                  <c:v>-0.80901699437490115</c:v>
                </c:pt>
                <c:pt idx="98">
                  <c:v>-0.58778525229240797</c:v>
                </c:pt>
                <c:pt idx="99">
                  <c:v>-0.30901699437486918</c:v>
                </c:pt>
                <c:pt idx="100">
                  <c:v>8.4039979836303402E-14</c:v>
                </c:pt>
                <c:pt idx="101">
                  <c:v>0.30901699437502905</c:v>
                </c:pt>
                <c:pt idx="102">
                  <c:v>0.58778525229254397</c:v>
                </c:pt>
                <c:pt idx="103">
                  <c:v>0.80901699437499996</c:v>
                </c:pt>
                <c:pt idx="104">
                  <c:v>0.95105651629518173</c:v>
                </c:pt>
                <c:pt idx="105">
                  <c:v>1</c:v>
                </c:pt>
                <c:pt idx="106">
                  <c:v>0.95105651629512433</c:v>
                </c:pt>
                <c:pt idx="107">
                  <c:v>0.80901699437489072</c:v>
                </c:pt>
                <c:pt idx="108">
                  <c:v>0.58778525229239376</c:v>
                </c:pt>
                <c:pt idx="109">
                  <c:v>0.30901699437485242</c:v>
                </c:pt>
                <c:pt idx="110">
                  <c:v>-1.0168103338481504E-13</c:v>
                </c:pt>
                <c:pt idx="111">
                  <c:v>-0.30901699437504582</c:v>
                </c:pt>
                <c:pt idx="112">
                  <c:v>-0.58778525229255829</c:v>
                </c:pt>
                <c:pt idx="113">
                  <c:v>-0.80901699437501029</c:v>
                </c:pt>
                <c:pt idx="114">
                  <c:v>-0.95105651629518717</c:v>
                </c:pt>
                <c:pt idx="115">
                  <c:v>-1</c:v>
                </c:pt>
                <c:pt idx="116">
                  <c:v>-0.95105651629511889</c:v>
                </c:pt>
                <c:pt idx="117">
                  <c:v>-0.80901699437488039</c:v>
                </c:pt>
                <c:pt idx="118">
                  <c:v>-0.58778525229237943</c:v>
                </c:pt>
                <c:pt idx="119">
                  <c:v>-0.3090169943748356</c:v>
                </c:pt>
                <c:pt idx="120">
                  <c:v>1.1932208693332669E-13</c:v>
                </c:pt>
                <c:pt idx="121">
                  <c:v>0.30901699437506258</c:v>
                </c:pt>
                <c:pt idx="122">
                  <c:v>0.5877852522925725</c:v>
                </c:pt>
                <c:pt idx="123">
                  <c:v>0.80901699437502073</c:v>
                </c:pt>
                <c:pt idx="124">
                  <c:v>0.95105651629519261</c:v>
                </c:pt>
                <c:pt idx="125">
                  <c:v>1</c:v>
                </c:pt>
                <c:pt idx="126">
                  <c:v>0.95105651629511345</c:v>
                </c:pt>
                <c:pt idx="127">
                  <c:v>0.80901699437487007</c:v>
                </c:pt>
                <c:pt idx="128">
                  <c:v>0.58778525229236522</c:v>
                </c:pt>
                <c:pt idx="129">
                  <c:v>0.30901699437481883</c:v>
                </c:pt>
                <c:pt idx="130">
                  <c:v>-1.3696314048183833E-13</c:v>
                </c:pt>
                <c:pt idx="131">
                  <c:v>-0.30901699437507935</c:v>
                </c:pt>
                <c:pt idx="132">
                  <c:v>-0.58778525229258682</c:v>
                </c:pt>
                <c:pt idx="133">
                  <c:v>-0.80901699437503105</c:v>
                </c:pt>
                <c:pt idx="134">
                  <c:v>-0.95105651629519805</c:v>
                </c:pt>
                <c:pt idx="135">
                  <c:v>-1</c:v>
                </c:pt>
                <c:pt idx="136">
                  <c:v>-0.95105651629510801</c:v>
                </c:pt>
                <c:pt idx="137">
                  <c:v>-0.80901699437485963</c:v>
                </c:pt>
                <c:pt idx="138">
                  <c:v>-0.5877852522923509</c:v>
                </c:pt>
                <c:pt idx="139">
                  <c:v>-0.30901699437480207</c:v>
                </c:pt>
                <c:pt idx="140">
                  <c:v>1.5460419403034997E-13</c:v>
                </c:pt>
                <c:pt idx="141">
                  <c:v>0.30901699437509617</c:v>
                </c:pt>
                <c:pt idx="142">
                  <c:v>0.58778525229260103</c:v>
                </c:pt>
                <c:pt idx="143">
                  <c:v>0.80901699437504138</c:v>
                </c:pt>
                <c:pt idx="144">
                  <c:v>0.95105651629520349</c:v>
                </c:pt>
                <c:pt idx="145">
                  <c:v>1</c:v>
                </c:pt>
                <c:pt idx="146">
                  <c:v>0.95105651629510257</c:v>
                </c:pt>
                <c:pt idx="147">
                  <c:v>0.80901699437484931</c:v>
                </c:pt>
                <c:pt idx="148">
                  <c:v>0.58778525229233658</c:v>
                </c:pt>
                <c:pt idx="149">
                  <c:v>0.3090169943747853</c:v>
                </c:pt>
                <c:pt idx="150">
                  <c:v>-1.7224524757886162E-13</c:v>
                </c:pt>
                <c:pt idx="151">
                  <c:v>-0.30901699437511293</c:v>
                </c:pt>
                <c:pt idx="152">
                  <c:v>-0.58778525229261536</c:v>
                </c:pt>
                <c:pt idx="153">
                  <c:v>-0.80901699437505181</c:v>
                </c:pt>
                <c:pt idx="154">
                  <c:v>-0.95105651629520893</c:v>
                </c:pt>
                <c:pt idx="155">
                  <c:v>-1</c:v>
                </c:pt>
                <c:pt idx="156">
                  <c:v>-0.95105651629509702</c:v>
                </c:pt>
                <c:pt idx="157">
                  <c:v>-0.80901699437483887</c:v>
                </c:pt>
                <c:pt idx="158">
                  <c:v>-0.58778525229232237</c:v>
                </c:pt>
                <c:pt idx="159">
                  <c:v>-0.30901699437476848</c:v>
                </c:pt>
                <c:pt idx="160">
                  <c:v>1.8988630112737326E-13</c:v>
                </c:pt>
                <c:pt idx="161">
                  <c:v>0.30901699437512969</c:v>
                </c:pt>
                <c:pt idx="162">
                  <c:v>0.58778525229262957</c:v>
                </c:pt>
                <c:pt idx="163">
                  <c:v>0.80901699437506214</c:v>
                </c:pt>
                <c:pt idx="164">
                  <c:v>0.95105651629521448</c:v>
                </c:pt>
                <c:pt idx="165">
                  <c:v>1</c:v>
                </c:pt>
                <c:pt idx="166">
                  <c:v>0.95105651629509158</c:v>
                </c:pt>
                <c:pt idx="167">
                  <c:v>0.80901699437482855</c:v>
                </c:pt>
                <c:pt idx="168">
                  <c:v>0.58778525229230805</c:v>
                </c:pt>
                <c:pt idx="169">
                  <c:v>0.30901699437475172</c:v>
                </c:pt>
                <c:pt idx="170">
                  <c:v>-2.075273546758849E-13</c:v>
                </c:pt>
                <c:pt idx="171">
                  <c:v>-0.30901699437514646</c:v>
                </c:pt>
                <c:pt idx="172">
                  <c:v>-0.58778525229264389</c:v>
                </c:pt>
                <c:pt idx="173">
                  <c:v>-0.80901699437507246</c:v>
                </c:pt>
                <c:pt idx="174">
                  <c:v>-0.95105651629521992</c:v>
                </c:pt>
                <c:pt idx="175">
                  <c:v>-1</c:v>
                </c:pt>
                <c:pt idx="176">
                  <c:v>-0.95105651629508614</c:v>
                </c:pt>
                <c:pt idx="177">
                  <c:v>-0.80901699437481822</c:v>
                </c:pt>
                <c:pt idx="178">
                  <c:v>-0.58778525229229384</c:v>
                </c:pt>
                <c:pt idx="179">
                  <c:v>-0.30901699437473495</c:v>
                </c:pt>
                <c:pt idx="180">
                  <c:v>2.2516840822439654E-13</c:v>
                </c:pt>
                <c:pt idx="181">
                  <c:v>0.30901699437516322</c:v>
                </c:pt>
                <c:pt idx="182">
                  <c:v>0.5877852522926581</c:v>
                </c:pt>
                <c:pt idx="183">
                  <c:v>0.8090169943750829</c:v>
                </c:pt>
                <c:pt idx="184">
                  <c:v>0.95105651629522536</c:v>
                </c:pt>
                <c:pt idx="185">
                  <c:v>1</c:v>
                </c:pt>
                <c:pt idx="186">
                  <c:v>0.9510565162950807</c:v>
                </c:pt>
                <c:pt idx="187">
                  <c:v>0.80901699437480779</c:v>
                </c:pt>
                <c:pt idx="188">
                  <c:v>0.58778525229227951</c:v>
                </c:pt>
                <c:pt idx="189">
                  <c:v>0.30901699437471819</c:v>
                </c:pt>
                <c:pt idx="190">
                  <c:v>-2.4280946177290819E-13</c:v>
                </c:pt>
                <c:pt idx="191">
                  <c:v>-0.30901699437518004</c:v>
                </c:pt>
                <c:pt idx="192">
                  <c:v>-0.58778525229267242</c:v>
                </c:pt>
                <c:pt idx="193">
                  <c:v>-0.80901699437509322</c:v>
                </c:pt>
                <c:pt idx="194">
                  <c:v>-0.9510565162952308</c:v>
                </c:pt>
                <c:pt idx="195">
                  <c:v>-1</c:v>
                </c:pt>
                <c:pt idx="196">
                  <c:v>-0.95105651629507526</c:v>
                </c:pt>
                <c:pt idx="197">
                  <c:v>-0.80901699437479746</c:v>
                </c:pt>
                <c:pt idx="198">
                  <c:v>-0.5877852522922653</c:v>
                </c:pt>
                <c:pt idx="199">
                  <c:v>-0.30901699437470143</c:v>
                </c:pt>
                <c:pt idx="200">
                  <c:v>2.6045051532141983E-13</c:v>
                </c:pt>
                <c:pt idx="201">
                  <c:v>0.30901699437519681</c:v>
                </c:pt>
                <c:pt idx="202">
                  <c:v>0.58778525229268674</c:v>
                </c:pt>
                <c:pt idx="203">
                  <c:v>0.80901699437510366</c:v>
                </c:pt>
                <c:pt idx="204">
                  <c:v>0.95105651629523402</c:v>
                </c:pt>
                <c:pt idx="205">
                  <c:v>1</c:v>
                </c:pt>
                <c:pt idx="206">
                  <c:v>0.95105651629507204</c:v>
                </c:pt>
                <c:pt idx="207">
                  <c:v>0.80901699437479124</c:v>
                </c:pt>
                <c:pt idx="208">
                  <c:v>0.58778525229225675</c:v>
                </c:pt>
                <c:pt idx="209">
                  <c:v>0.30901699437469138</c:v>
                </c:pt>
                <c:pt idx="210">
                  <c:v>-2.7098614151233047E-13</c:v>
                </c:pt>
                <c:pt idx="211">
                  <c:v>-0.3090169943752068</c:v>
                </c:pt>
                <c:pt idx="212">
                  <c:v>-0.58778525229269518</c:v>
                </c:pt>
                <c:pt idx="213">
                  <c:v>-0.80901699437510977</c:v>
                </c:pt>
                <c:pt idx="214">
                  <c:v>-0.95105651629523946</c:v>
                </c:pt>
                <c:pt idx="215">
                  <c:v>-1</c:v>
                </c:pt>
                <c:pt idx="216">
                  <c:v>-0.9510565162950666</c:v>
                </c:pt>
                <c:pt idx="217">
                  <c:v>-0.80901699437478092</c:v>
                </c:pt>
                <c:pt idx="218">
                  <c:v>-0.58778525229224243</c:v>
                </c:pt>
                <c:pt idx="219">
                  <c:v>-0.30901699437467461</c:v>
                </c:pt>
                <c:pt idx="220">
                  <c:v>2.8862719506084211E-13</c:v>
                </c:pt>
                <c:pt idx="221">
                  <c:v>0.30901699437522362</c:v>
                </c:pt>
                <c:pt idx="222">
                  <c:v>0.5877852522927095</c:v>
                </c:pt>
                <c:pt idx="223">
                  <c:v>0.8090169943751202</c:v>
                </c:pt>
                <c:pt idx="224">
                  <c:v>0.9510565162952449</c:v>
                </c:pt>
                <c:pt idx="225">
                  <c:v>1</c:v>
                </c:pt>
                <c:pt idx="226">
                  <c:v>0.95105651629506116</c:v>
                </c:pt>
                <c:pt idx="227">
                  <c:v>0.80901699437477048</c:v>
                </c:pt>
                <c:pt idx="228">
                  <c:v>0.58778525229222822</c:v>
                </c:pt>
                <c:pt idx="229">
                  <c:v>0.30901699437465785</c:v>
                </c:pt>
                <c:pt idx="230">
                  <c:v>-3.0626824860935375E-13</c:v>
                </c:pt>
                <c:pt idx="231">
                  <c:v>-0.30901699437524038</c:v>
                </c:pt>
                <c:pt idx="232">
                  <c:v>-0.58778525229272371</c:v>
                </c:pt>
                <c:pt idx="233">
                  <c:v>-0.80901699437513053</c:v>
                </c:pt>
                <c:pt idx="234">
                  <c:v>-0.95105651629525034</c:v>
                </c:pt>
                <c:pt idx="235">
                  <c:v>-1</c:v>
                </c:pt>
                <c:pt idx="236">
                  <c:v>-0.95105651629505561</c:v>
                </c:pt>
                <c:pt idx="237">
                  <c:v>-0.80901699437476016</c:v>
                </c:pt>
                <c:pt idx="238">
                  <c:v>-0.5877852522922139</c:v>
                </c:pt>
                <c:pt idx="239">
                  <c:v>-0.30901699437464103</c:v>
                </c:pt>
                <c:pt idx="240">
                  <c:v>3.239093021578654E-13</c:v>
                </c:pt>
                <c:pt idx="241">
                  <c:v>0.30901699437525715</c:v>
                </c:pt>
                <c:pt idx="242">
                  <c:v>0.58778525229273804</c:v>
                </c:pt>
                <c:pt idx="243">
                  <c:v>0.80901699437514096</c:v>
                </c:pt>
                <c:pt idx="244">
                  <c:v>0.95105651629525589</c:v>
                </c:pt>
                <c:pt idx="245">
                  <c:v>1</c:v>
                </c:pt>
                <c:pt idx="246">
                  <c:v>0.95105651629505017</c:v>
                </c:pt>
                <c:pt idx="247">
                  <c:v>0.80901699437474983</c:v>
                </c:pt>
                <c:pt idx="248">
                  <c:v>0.58778525229219969</c:v>
                </c:pt>
                <c:pt idx="249">
                  <c:v>0.30901699437462427</c:v>
                </c:pt>
                <c:pt idx="250">
                  <c:v>-3.4155035570637704E-13</c:v>
                </c:pt>
                <c:pt idx="251">
                  <c:v>-0.30901699437527391</c:v>
                </c:pt>
                <c:pt idx="252">
                  <c:v>-0.58778525229275236</c:v>
                </c:pt>
                <c:pt idx="253">
                  <c:v>-0.80901699437515129</c:v>
                </c:pt>
                <c:pt idx="254">
                  <c:v>-0.95105651629526133</c:v>
                </c:pt>
                <c:pt idx="255">
                  <c:v>-1</c:v>
                </c:pt>
                <c:pt idx="256">
                  <c:v>-0.95105651629504473</c:v>
                </c:pt>
                <c:pt idx="257">
                  <c:v>-0.8090169943747394</c:v>
                </c:pt>
                <c:pt idx="258">
                  <c:v>-0.58778525229218537</c:v>
                </c:pt>
                <c:pt idx="259">
                  <c:v>-0.3090169943746075</c:v>
                </c:pt>
                <c:pt idx="260">
                  <c:v>3.5919140925488868E-13</c:v>
                </c:pt>
                <c:pt idx="261">
                  <c:v>0.30901699437529073</c:v>
                </c:pt>
                <c:pt idx="262">
                  <c:v>0.58778525229276657</c:v>
                </c:pt>
                <c:pt idx="263">
                  <c:v>0.80901699437516161</c:v>
                </c:pt>
                <c:pt idx="264">
                  <c:v>0.95105651629526677</c:v>
                </c:pt>
                <c:pt idx="265">
                  <c:v>1</c:v>
                </c:pt>
                <c:pt idx="266">
                  <c:v>0.95105651629503929</c:v>
                </c:pt>
                <c:pt idx="267">
                  <c:v>0.80901699437472907</c:v>
                </c:pt>
                <c:pt idx="268">
                  <c:v>0.58778525229217116</c:v>
                </c:pt>
                <c:pt idx="269">
                  <c:v>0.30901699437459074</c:v>
                </c:pt>
                <c:pt idx="270">
                  <c:v>-3.7683246280340033E-13</c:v>
                </c:pt>
                <c:pt idx="271">
                  <c:v>-0.3090169943753075</c:v>
                </c:pt>
                <c:pt idx="272">
                  <c:v>-0.58778525229278089</c:v>
                </c:pt>
                <c:pt idx="273">
                  <c:v>-0.80901699437517205</c:v>
                </c:pt>
                <c:pt idx="274">
                  <c:v>-0.95105651629527221</c:v>
                </c:pt>
                <c:pt idx="275">
                  <c:v>-1</c:v>
                </c:pt>
                <c:pt idx="276">
                  <c:v>-0.95105651629503385</c:v>
                </c:pt>
                <c:pt idx="277">
                  <c:v>-0.80901699437471863</c:v>
                </c:pt>
                <c:pt idx="278">
                  <c:v>-0.58778525229215683</c:v>
                </c:pt>
                <c:pt idx="279">
                  <c:v>-0.30901699437457392</c:v>
                </c:pt>
                <c:pt idx="280">
                  <c:v>3.9447351635191197E-13</c:v>
                </c:pt>
                <c:pt idx="281">
                  <c:v>0.30901699437532426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D63B-4AE9-A9B0-8A9657BCC089}"/>
            </c:ext>
          </c:extLst>
        </c:ser>
        <c:ser>
          <c:idx val="1"/>
          <c:order val="1"/>
          <c:tx>
            <c:strRef>
              <c:f>'[OT Transient Graphs.xlsx]Sheet1'!$C$1</c:f>
              <c:strCache>
                <c:ptCount val="1"/>
                <c:pt idx="0">
                  <c:v>Ion 2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Ref>
              <c:f>'[OT Transient Graphs.xlsx]Sheet1'!$A$2:$A$283</c:f>
              <c:numCache>
                <c:formatCode>General</c:formatCode>
                <c:ptCount val="282"/>
                <c:pt idx="0">
                  <c:v>0</c:v>
                </c:pt>
                <c:pt idx="1">
                  <c:v>0.31415926535897931</c:v>
                </c:pt>
                <c:pt idx="2">
                  <c:v>0.62831853071795862</c:v>
                </c:pt>
                <c:pt idx="3">
                  <c:v>0.94247779607693793</c:v>
                </c:pt>
                <c:pt idx="4">
                  <c:v>1.2566370614359172</c:v>
                </c:pt>
                <c:pt idx="5">
                  <c:v>1.5707963267948966</c:v>
                </c:pt>
                <c:pt idx="6">
                  <c:v>1.8849555921538759</c:v>
                </c:pt>
                <c:pt idx="7">
                  <c:v>2.1991148575128552</c:v>
                </c:pt>
                <c:pt idx="8">
                  <c:v>2.5132741228718345</c:v>
                </c:pt>
                <c:pt idx="9">
                  <c:v>2.8274333882308138</c:v>
                </c:pt>
                <c:pt idx="10">
                  <c:v>3.1415926535897931</c:v>
                </c:pt>
                <c:pt idx="11">
                  <c:v>3.4557519189487724</c:v>
                </c:pt>
                <c:pt idx="12">
                  <c:v>3.7699111843077517</c:v>
                </c:pt>
                <c:pt idx="13">
                  <c:v>4.0840704496667311</c:v>
                </c:pt>
                <c:pt idx="14">
                  <c:v>4.3982297150257104</c:v>
                </c:pt>
                <c:pt idx="15">
                  <c:v>4.7123889803846897</c:v>
                </c:pt>
                <c:pt idx="16">
                  <c:v>5.026548245743669</c:v>
                </c:pt>
                <c:pt idx="17">
                  <c:v>5.3407075111026483</c:v>
                </c:pt>
                <c:pt idx="18">
                  <c:v>5.6548667764616276</c:v>
                </c:pt>
                <c:pt idx="19">
                  <c:v>5.9690260418206069</c:v>
                </c:pt>
                <c:pt idx="20">
                  <c:v>6.2831853071795862</c:v>
                </c:pt>
                <c:pt idx="21">
                  <c:v>6.5973445725385655</c:v>
                </c:pt>
                <c:pt idx="22">
                  <c:v>6.9115038378975449</c:v>
                </c:pt>
                <c:pt idx="23">
                  <c:v>7.2256631032565242</c:v>
                </c:pt>
                <c:pt idx="24">
                  <c:v>7.5398223686155035</c:v>
                </c:pt>
                <c:pt idx="25">
                  <c:v>7.8539816339744828</c:v>
                </c:pt>
                <c:pt idx="26">
                  <c:v>8.1681408993334621</c:v>
                </c:pt>
                <c:pt idx="27">
                  <c:v>8.4823001646924414</c:v>
                </c:pt>
                <c:pt idx="28">
                  <c:v>8.7964594300514207</c:v>
                </c:pt>
                <c:pt idx="29">
                  <c:v>9.1106186954104</c:v>
                </c:pt>
                <c:pt idx="30">
                  <c:v>9.4247779607693793</c:v>
                </c:pt>
                <c:pt idx="31">
                  <c:v>9.7389372261283587</c:v>
                </c:pt>
                <c:pt idx="32">
                  <c:v>10.053096491487338</c:v>
                </c:pt>
                <c:pt idx="33">
                  <c:v>10.367255756846317</c:v>
                </c:pt>
                <c:pt idx="34">
                  <c:v>10.681415022205297</c:v>
                </c:pt>
                <c:pt idx="35">
                  <c:v>10.995574287564276</c:v>
                </c:pt>
                <c:pt idx="36">
                  <c:v>11.309733552923255</c:v>
                </c:pt>
                <c:pt idx="37">
                  <c:v>11.623892818282235</c:v>
                </c:pt>
                <c:pt idx="38">
                  <c:v>11.938052083641214</c:v>
                </c:pt>
                <c:pt idx="39">
                  <c:v>12.252211349000193</c:v>
                </c:pt>
                <c:pt idx="40">
                  <c:v>12.566370614359172</c:v>
                </c:pt>
                <c:pt idx="41">
                  <c:v>12.880529879718152</c:v>
                </c:pt>
                <c:pt idx="42">
                  <c:v>13.194689145077131</c:v>
                </c:pt>
                <c:pt idx="43">
                  <c:v>13.50884841043611</c:v>
                </c:pt>
                <c:pt idx="44">
                  <c:v>13.82300767579509</c:v>
                </c:pt>
                <c:pt idx="45">
                  <c:v>14.137166941154069</c:v>
                </c:pt>
                <c:pt idx="46">
                  <c:v>14.451326206513048</c:v>
                </c:pt>
                <c:pt idx="47">
                  <c:v>14.765485471872028</c:v>
                </c:pt>
                <c:pt idx="48">
                  <c:v>15.079644737231007</c:v>
                </c:pt>
                <c:pt idx="49">
                  <c:v>15.393804002589986</c:v>
                </c:pt>
                <c:pt idx="50">
                  <c:v>15.707963267948966</c:v>
                </c:pt>
                <c:pt idx="51">
                  <c:v>16.022122533307943</c:v>
                </c:pt>
                <c:pt idx="52">
                  <c:v>16.336281798666924</c:v>
                </c:pt>
                <c:pt idx="53">
                  <c:v>16.650441064025905</c:v>
                </c:pt>
                <c:pt idx="54">
                  <c:v>16.964600329384886</c:v>
                </c:pt>
                <c:pt idx="55">
                  <c:v>17.278759594743867</c:v>
                </c:pt>
                <c:pt idx="56">
                  <c:v>17.592918860102849</c:v>
                </c:pt>
                <c:pt idx="57">
                  <c:v>17.90707812546183</c:v>
                </c:pt>
                <c:pt idx="58">
                  <c:v>18.221237390820811</c:v>
                </c:pt>
                <c:pt idx="59">
                  <c:v>18.535396656179792</c:v>
                </c:pt>
                <c:pt idx="60">
                  <c:v>18.849555921538773</c:v>
                </c:pt>
                <c:pt idx="61">
                  <c:v>19.163715186897754</c:v>
                </c:pt>
                <c:pt idx="62">
                  <c:v>19.477874452256735</c:v>
                </c:pt>
                <c:pt idx="63">
                  <c:v>19.792033717615716</c:v>
                </c:pt>
                <c:pt idx="64">
                  <c:v>20.106192982974697</c:v>
                </c:pt>
                <c:pt idx="65">
                  <c:v>20.420352248333678</c:v>
                </c:pt>
                <c:pt idx="66">
                  <c:v>20.734511513692659</c:v>
                </c:pt>
                <c:pt idx="67">
                  <c:v>21.048670779051641</c:v>
                </c:pt>
                <c:pt idx="68">
                  <c:v>21.362830044410622</c:v>
                </c:pt>
                <c:pt idx="69">
                  <c:v>21.676989309769603</c:v>
                </c:pt>
                <c:pt idx="70">
                  <c:v>21.991148575128584</c:v>
                </c:pt>
                <c:pt idx="71">
                  <c:v>22.305307840487565</c:v>
                </c:pt>
                <c:pt idx="72">
                  <c:v>22.619467105846546</c:v>
                </c:pt>
                <c:pt idx="73">
                  <c:v>22.933626371205527</c:v>
                </c:pt>
                <c:pt idx="74">
                  <c:v>23.247785636564508</c:v>
                </c:pt>
                <c:pt idx="75">
                  <c:v>23.561944901923489</c:v>
                </c:pt>
                <c:pt idx="76">
                  <c:v>23.87610416728247</c:v>
                </c:pt>
                <c:pt idx="77">
                  <c:v>24.190263432641451</c:v>
                </c:pt>
                <c:pt idx="78">
                  <c:v>24.504422698000432</c:v>
                </c:pt>
                <c:pt idx="79">
                  <c:v>24.818581963359414</c:v>
                </c:pt>
                <c:pt idx="80">
                  <c:v>25.132741228718395</c:v>
                </c:pt>
                <c:pt idx="81">
                  <c:v>25.446900494077376</c:v>
                </c:pt>
                <c:pt idx="82">
                  <c:v>25.761059759436357</c:v>
                </c:pt>
                <c:pt idx="83">
                  <c:v>26.075219024795338</c:v>
                </c:pt>
                <c:pt idx="84">
                  <c:v>26.389378290154319</c:v>
                </c:pt>
                <c:pt idx="85">
                  <c:v>26.7035375555133</c:v>
                </c:pt>
                <c:pt idx="86">
                  <c:v>27.017696820872281</c:v>
                </c:pt>
                <c:pt idx="87">
                  <c:v>27.331856086231262</c:v>
                </c:pt>
                <c:pt idx="88">
                  <c:v>27.646015351590243</c:v>
                </c:pt>
                <c:pt idx="89">
                  <c:v>27.960174616949224</c:v>
                </c:pt>
                <c:pt idx="90">
                  <c:v>28.274333882308206</c:v>
                </c:pt>
                <c:pt idx="91">
                  <c:v>28.588493147667187</c:v>
                </c:pt>
                <c:pt idx="92">
                  <c:v>28.902652413026168</c:v>
                </c:pt>
                <c:pt idx="93">
                  <c:v>29.216811678385149</c:v>
                </c:pt>
                <c:pt idx="94">
                  <c:v>29.53097094374413</c:v>
                </c:pt>
                <c:pt idx="95">
                  <c:v>29.845130209103111</c:v>
                </c:pt>
                <c:pt idx="96">
                  <c:v>30.159289474462092</c:v>
                </c:pt>
                <c:pt idx="97">
                  <c:v>30.473448739821073</c:v>
                </c:pt>
                <c:pt idx="98">
                  <c:v>30.787608005180054</c:v>
                </c:pt>
                <c:pt idx="99">
                  <c:v>31.101767270539035</c:v>
                </c:pt>
                <c:pt idx="100">
                  <c:v>31.415926535898016</c:v>
                </c:pt>
                <c:pt idx="101">
                  <c:v>31.730085801256998</c:v>
                </c:pt>
                <c:pt idx="102">
                  <c:v>32.044245066615979</c:v>
                </c:pt>
                <c:pt idx="103">
                  <c:v>32.35840433197496</c:v>
                </c:pt>
                <c:pt idx="104">
                  <c:v>32.672563597333941</c:v>
                </c:pt>
                <c:pt idx="105">
                  <c:v>32.986722862692922</c:v>
                </c:pt>
                <c:pt idx="106">
                  <c:v>33.300882128051903</c:v>
                </c:pt>
                <c:pt idx="107">
                  <c:v>33.615041393410884</c:v>
                </c:pt>
                <c:pt idx="108">
                  <c:v>33.929200658769865</c:v>
                </c:pt>
                <c:pt idx="109">
                  <c:v>34.243359924128846</c:v>
                </c:pt>
                <c:pt idx="110">
                  <c:v>34.557519189487827</c:v>
                </c:pt>
                <c:pt idx="111">
                  <c:v>34.871678454846808</c:v>
                </c:pt>
                <c:pt idx="112">
                  <c:v>35.185837720205789</c:v>
                </c:pt>
                <c:pt idx="113">
                  <c:v>35.499996985564771</c:v>
                </c:pt>
                <c:pt idx="114">
                  <c:v>35.814156250923752</c:v>
                </c:pt>
                <c:pt idx="115">
                  <c:v>36.128315516282733</c:v>
                </c:pt>
                <c:pt idx="116">
                  <c:v>36.442474781641714</c:v>
                </c:pt>
                <c:pt idx="117">
                  <c:v>36.756634047000695</c:v>
                </c:pt>
                <c:pt idx="118">
                  <c:v>37.070793312359676</c:v>
                </c:pt>
                <c:pt idx="119">
                  <c:v>37.384952577718657</c:v>
                </c:pt>
                <c:pt idx="120">
                  <c:v>37.699111843077638</c:v>
                </c:pt>
                <c:pt idx="121">
                  <c:v>38.013271108436619</c:v>
                </c:pt>
                <c:pt idx="122">
                  <c:v>38.3274303737956</c:v>
                </c:pt>
                <c:pt idx="123">
                  <c:v>38.641589639154581</c:v>
                </c:pt>
                <c:pt idx="124">
                  <c:v>38.955748904513563</c:v>
                </c:pt>
                <c:pt idx="125">
                  <c:v>39.269908169872544</c:v>
                </c:pt>
                <c:pt idx="126">
                  <c:v>39.584067435231525</c:v>
                </c:pt>
                <c:pt idx="127">
                  <c:v>39.898226700590506</c:v>
                </c:pt>
                <c:pt idx="128">
                  <c:v>40.212385965949487</c:v>
                </c:pt>
                <c:pt idx="129">
                  <c:v>40.526545231308468</c:v>
                </c:pt>
                <c:pt idx="130">
                  <c:v>40.840704496667449</c:v>
                </c:pt>
                <c:pt idx="131">
                  <c:v>41.15486376202643</c:v>
                </c:pt>
                <c:pt idx="132">
                  <c:v>41.469023027385411</c:v>
                </c:pt>
                <c:pt idx="133">
                  <c:v>41.783182292744392</c:v>
                </c:pt>
                <c:pt idx="134">
                  <c:v>42.097341558103373</c:v>
                </c:pt>
                <c:pt idx="135">
                  <c:v>42.411500823462355</c:v>
                </c:pt>
                <c:pt idx="136">
                  <c:v>42.725660088821336</c:v>
                </c:pt>
                <c:pt idx="137">
                  <c:v>43.039819354180317</c:v>
                </c:pt>
                <c:pt idx="138">
                  <c:v>43.353978619539298</c:v>
                </c:pt>
                <c:pt idx="139">
                  <c:v>43.668137884898279</c:v>
                </c:pt>
                <c:pt idx="140">
                  <c:v>43.98229715025726</c:v>
                </c:pt>
                <c:pt idx="141">
                  <c:v>44.296456415616241</c:v>
                </c:pt>
                <c:pt idx="142">
                  <c:v>44.610615680975222</c:v>
                </c:pt>
                <c:pt idx="143">
                  <c:v>44.924774946334203</c:v>
                </c:pt>
                <c:pt idx="144">
                  <c:v>45.238934211693184</c:v>
                </c:pt>
                <c:pt idx="145">
                  <c:v>45.553093477052165</c:v>
                </c:pt>
                <c:pt idx="146">
                  <c:v>45.867252742411146</c:v>
                </c:pt>
                <c:pt idx="147">
                  <c:v>46.181412007770128</c:v>
                </c:pt>
                <c:pt idx="148">
                  <c:v>46.495571273129109</c:v>
                </c:pt>
                <c:pt idx="149">
                  <c:v>46.80973053848809</c:v>
                </c:pt>
                <c:pt idx="150">
                  <c:v>47.123889803847071</c:v>
                </c:pt>
                <c:pt idx="151">
                  <c:v>47.438049069206052</c:v>
                </c:pt>
                <c:pt idx="152">
                  <c:v>47.752208334565033</c:v>
                </c:pt>
                <c:pt idx="153">
                  <c:v>48.066367599924014</c:v>
                </c:pt>
                <c:pt idx="154">
                  <c:v>48.380526865282995</c:v>
                </c:pt>
                <c:pt idx="155">
                  <c:v>48.694686130641976</c:v>
                </c:pt>
                <c:pt idx="156">
                  <c:v>49.008845396000957</c:v>
                </c:pt>
                <c:pt idx="157">
                  <c:v>49.323004661359938</c:v>
                </c:pt>
                <c:pt idx="158">
                  <c:v>49.63716392671892</c:v>
                </c:pt>
                <c:pt idx="159">
                  <c:v>49.951323192077901</c:v>
                </c:pt>
                <c:pt idx="160">
                  <c:v>50.265482457436882</c:v>
                </c:pt>
                <c:pt idx="161">
                  <c:v>50.579641722795863</c:v>
                </c:pt>
                <c:pt idx="162">
                  <c:v>50.893800988154844</c:v>
                </c:pt>
                <c:pt idx="163">
                  <c:v>51.207960253513825</c:v>
                </c:pt>
                <c:pt idx="164">
                  <c:v>51.522119518872806</c:v>
                </c:pt>
                <c:pt idx="165">
                  <c:v>51.836278784231787</c:v>
                </c:pt>
                <c:pt idx="166">
                  <c:v>52.150438049590768</c:v>
                </c:pt>
                <c:pt idx="167">
                  <c:v>52.464597314949749</c:v>
                </c:pt>
                <c:pt idx="168">
                  <c:v>52.77875658030873</c:v>
                </c:pt>
                <c:pt idx="169">
                  <c:v>53.092915845667711</c:v>
                </c:pt>
                <c:pt idx="170">
                  <c:v>53.407075111026693</c:v>
                </c:pt>
                <c:pt idx="171">
                  <c:v>53.721234376385674</c:v>
                </c:pt>
                <c:pt idx="172">
                  <c:v>54.035393641744655</c:v>
                </c:pt>
                <c:pt idx="173">
                  <c:v>54.349552907103636</c:v>
                </c:pt>
                <c:pt idx="174">
                  <c:v>54.663712172462617</c:v>
                </c:pt>
                <c:pt idx="175">
                  <c:v>54.977871437821598</c:v>
                </c:pt>
                <c:pt idx="176">
                  <c:v>55.292030703180579</c:v>
                </c:pt>
                <c:pt idx="177">
                  <c:v>55.60618996853956</c:v>
                </c:pt>
                <c:pt idx="178">
                  <c:v>55.920349233898541</c:v>
                </c:pt>
                <c:pt idx="179">
                  <c:v>56.234508499257522</c:v>
                </c:pt>
                <c:pt idx="180">
                  <c:v>56.548667764616503</c:v>
                </c:pt>
                <c:pt idx="181">
                  <c:v>56.862827029975485</c:v>
                </c:pt>
                <c:pt idx="182">
                  <c:v>57.176986295334466</c:v>
                </c:pt>
                <c:pt idx="183">
                  <c:v>57.491145560693447</c:v>
                </c:pt>
                <c:pt idx="184">
                  <c:v>57.805304826052428</c:v>
                </c:pt>
                <c:pt idx="185">
                  <c:v>58.119464091411409</c:v>
                </c:pt>
                <c:pt idx="186">
                  <c:v>58.43362335677039</c:v>
                </c:pt>
                <c:pt idx="187">
                  <c:v>58.747782622129371</c:v>
                </c:pt>
                <c:pt idx="188">
                  <c:v>59.061941887488352</c:v>
                </c:pt>
                <c:pt idx="189">
                  <c:v>59.376101152847333</c:v>
                </c:pt>
                <c:pt idx="190">
                  <c:v>59.690260418206314</c:v>
                </c:pt>
                <c:pt idx="191">
                  <c:v>60.004419683565295</c:v>
                </c:pt>
                <c:pt idx="192">
                  <c:v>60.318578948924277</c:v>
                </c:pt>
                <c:pt idx="193">
                  <c:v>60.632738214283258</c:v>
                </c:pt>
                <c:pt idx="194">
                  <c:v>60.946897479642239</c:v>
                </c:pt>
                <c:pt idx="195">
                  <c:v>61.26105674500122</c:v>
                </c:pt>
                <c:pt idx="196">
                  <c:v>61.575216010360201</c:v>
                </c:pt>
                <c:pt idx="197">
                  <c:v>61.889375275719182</c:v>
                </c:pt>
                <c:pt idx="198">
                  <c:v>62.203534541078163</c:v>
                </c:pt>
                <c:pt idx="199">
                  <c:v>62.517693806437144</c:v>
                </c:pt>
                <c:pt idx="200">
                  <c:v>62.831853071796125</c:v>
                </c:pt>
                <c:pt idx="201">
                  <c:v>63.146012337155106</c:v>
                </c:pt>
                <c:pt idx="202">
                  <c:v>63.460171602514087</c:v>
                </c:pt>
                <c:pt idx="203">
                  <c:v>63.774330867873068</c:v>
                </c:pt>
                <c:pt idx="204">
                  <c:v>64.088490133232042</c:v>
                </c:pt>
                <c:pt idx="205">
                  <c:v>64.402649398591024</c:v>
                </c:pt>
                <c:pt idx="206">
                  <c:v>64.716808663950005</c:v>
                </c:pt>
                <c:pt idx="207">
                  <c:v>65.030967929308986</c:v>
                </c:pt>
                <c:pt idx="208">
                  <c:v>65.345127194667967</c:v>
                </c:pt>
                <c:pt idx="209">
                  <c:v>65.659286460026948</c:v>
                </c:pt>
                <c:pt idx="210">
                  <c:v>65.973445725385929</c:v>
                </c:pt>
                <c:pt idx="211">
                  <c:v>66.28760499074491</c:v>
                </c:pt>
                <c:pt idx="212">
                  <c:v>66.601764256103891</c:v>
                </c:pt>
                <c:pt idx="213">
                  <c:v>66.915923521462872</c:v>
                </c:pt>
                <c:pt idx="214">
                  <c:v>67.230082786821853</c:v>
                </c:pt>
                <c:pt idx="215">
                  <c:v>67.544242052180834</c:v>
                </c:pt>
                <c:pt idx="216">
                  <c:v>67.858401317539816</c:v>
                </c:pt>
                <c:pt idx="217">
                  <c:v>68.172560582898797</c:v>
                </c:pt>
                <c:pt idx="218">
                  <c:v>68.486719848257778</c:v>
                </c:pt>
                <c:pt idx="219">
                  <c:v>68.800879113616759</c:v>
                </c:pt>
                <c:pt idx="220">
                  <c:v>69.11503837897574</c:v>
                </c:pt>
                <c:pt idx="221">
                  <c:v>69.429197644334721</c:v>
                </c:pt>
                <c:pt idx="222">
                  <c:v>69.743356909693702</c:v>
                </c:pt>
                <c:pt idx="223">
                  <c:v>70.057516175052683</c:v>
                </c:pt>
                <c:pt idx="224">
                  <c:v>70.371675440411664</c:v>
                </c:pt>
                <c:pt idx="225">
                  <c:v>70.685834705770645</c:v>
                </c:pt>
                <c:pt idx="226">
                  <c:v>70.999993971129626</c:v>
                </c:pt>
                <c:pt idx="227">
                  <c:v>71.314153236488607</c:v>
                </c:pt>
                <c:pt idx="228">
                  <c:v>71.628312501847589</c:v>
                </c:pt>
                <c:pt idx="229">
                  <c:v>71.94247176720657</c:v>
                </c:pt>
                <c:pt idx="230">
                  <c:v>72.256631032565551</c:v>
                </c:pt>
                <c:pt idx="231">
                  <c:v>72.570790297924532</c:v>
                </c:pt>
                <c:pt idx="232">
                  <c:v>72.884949563283513</c:v>
                </c:pt>
                <c:pt idx="233">
                  <c:v>73.199108828642494</c:v>
                </c:pt>
                <c:pt idx="234">
                  <c:v>73.513268094001475</c:v>
                </c:pt>
                <c:pt idx="235">
                  <c:v>73.827427359360456</c:v>
                </c:pt>
                <c:pt idx="236">
                  <c:v>74.141586624719437</c:v>
                </c:pt>
                <c:pt idx="237">
                  <c:v>74.455745890078418</c:v>
                </c:pt>
                <c:pt idx="238">
                  <c:v>74.769905155437399</c:v>
                </c:pt>
                <c:pt idx="239">
                  <c:v>75.084064420796381</c:v>
                </c:pt>
                <c:pt idx="240">
                  <c:v>75.398223686155362</c:v>
                </c:pt>
                <c:pt idx="241">
                  <c:v>75.712382951514343</c:v>
                </c:pt>
                <c:pt idx="242">
                  <c:v>76.026542216873324</c:v>
                </c:pt>
                <c:pt idx="243">
                  <c:v>76.340701482232305</c:v>
                </c:pt>
                <c:pt idx="244">
                  <c:v>76.654860747591286</c:v>
                </c:pt>
                <c:pt idx="245">
                  <c:v>76.969020012950267</c:v>
                </c:pt>
                <c:pt idx="246">
                  <c:v>77.283179278309248</c:v>
                </c:pt>
                <c:pt idx="247">
                  <c:v>77.597338543668229</c:v>
                </c:pt>
                <c:pt idx="248">
                  <c:v>77.91149780902721</c:v>
                </c:pt>
                <c:pt idx="249">
                  <c:v>78.225657074386191</c:v>
                </c:pt>
                <c:pt idx="250">
                  <c:v>78.539816339745173</c:v>
                </c:pt>
                <c:pt idx="251">
                  <c:v>78.853975605104154</c:v>
                </c:pt>
                <c:pt idx="252">
                  <c:v>79.168134870463135</c:v>
                </c:pt>
                <c:pt idx="253">
                  <c:v>79.482294135822116</c:v>
                </c:pt>
                <c:pt idx="254">
                  <c:v>79.796453401181097</c:v>
                </c:pt>
                <c:pt idx="255">
                  <c:v>80.110612666540078</c:v>
                </c:pt>
                <c:pt idx="256">
                  <c:v>80.424771931899059</c:v>
                </c:pt>
                <c:pt idx="257">
                  <c:v>80.73893119725804</c:v>
                </c:pt>
                <c:pt idx="258">
                  <c:v>81.053090462617021</c:v>
                </c:pt>
                <c:pt idx="259">
                  <c:v>81.367249727976002</c:v>
                </c:pt>
                <c:pt idx="260">
                  <c:v>81.681408993334983</c:v>
                </c:pt>
                <c:pt idx="261">
                  <c:v>81.995568258693964</c:v>
                </c:pt>
                <c:pt idx="262">
                  <c:v>82.309727524052946</c:v>
                </c:pt>
                <c:pt idx="263">
                  <c:v>82.623886789411927</c:v>
                </c:pt>
                <c:pt idx="264">
                  <c:v>82.938046054770908</c:v>
                </c:pt>
                <c:pt idx="265">
                  <c:v>83.252205320129889</c:v>
                </c:pt>
                <c:pt idx="266">
                  <c:v>83.56636458548887</c:v>
                </c:pt>
                <c:pt idx="267">
                  <c:v>83.880523850847851</c:v>
                </c:pt>
                <c:pt idx="268">
                  <c:v>84.194683116206832</c:v>
                </c:pt>
                <c:pt idx="269">
                  <c:v>84.508842381565813</c:v>
                </c:pt>
                <c:pt idx="270">
                  <c:v>84.823001646924794</c:v>
                </c:pt>
                <c:pt idx="271">
                  <c:v>85.137160912283775</c:v>
                </c:pt>
                <c:pt idx="272">
                  <c:v>85.451320177642756</c:v>
                </c:pt>
                <c:pt idx="273">
                  <c:v>85.765479443001738</c:v>
                </c:pt>
                <c:pt idx="274">
                  <c:v>86.079638708360719</c:v>
                </c:pt>
                <c:pt idx="275">
                  <c:v>86.3937979737197</c:v>
                </c:pt>
                <c:pt idx="276">
                  <c:v>86.707957239078681</c:v>
                </c:pt>
                <c:pt idx="277">
                  <c:v>87.022116504437662</c:v>
                </c:pt>
                <c:pt idx="278">
                  <c:v>87.336275769796643</c:v>
                </c:pt>
                <c:pt idx="279">
                  <c:v>87.650435035155624</c:v>
                </c:pt>
                <c:pt idx="280">
                  <c:v>87.964594300514605</c:v>
                </c:pt>
                <c:pt idx="281">
                  <c:v>88.278753565873586</c:v>
                </c:pt>
              </c:numCache>
            </c:numRef>
          </c:xVal>
          <c:yVal>
            <c:numRef>
              <c:f>'[OT Transient Graphs.xlsx]Sheet1'!$C$2:$C$283</c:f>
              <c:numCache>
                <c:formatCode>General</c:formatCode>
                <c:ptCount val="282"/>
                <c:pt idx="0">
                  <c:v>0.8</c:v>
                </c:pt>
                <c:pt idx="1">
                  <c:v>0.79753386698650242</c:v>
                </c:pt>
                <c:pt idx="2">
                  <c:v>0.79015067247611026</c:v>
                </c:pt>
                <c:pt idx="3">
                  <c:v>0.77789593631814125</c:v>
                </c:pt>
                <c:pt idx="4">
                  <c:v>0.76084521303612285</c:v>
                </c:pt>
                <c:pt idx="5">
                  <c:v>0.73910362600902946</c:v>
                </c:pt>
                <c:pt idx="6">
                  <c:v>0.71280521935069441</c:v>
                </c:pt>
                <c:pt idx="7">
                  <c:v>0.68211213148327376</c:v>
                </c:pt>
                <c:pt idx="8">
                  <c:v>0.64721359549995805</c:v>
                </c:pt>
                <c:pt idx="9">
                  <c:v>0.60832477248002481</c:v>
                </c:pt>
                <c:pt idx="10">
                  <c:v>0.56568542494923812</c:v>
                </c:pt>
                <c:pt idx="11">
                  <c:v>0.51955843866414697</c:v>
                </c:pt>
                <c:pt idx="12">
                  <c:v>0.47022820183397851</c:v>
                </c:pt>
                <c:pt idx="13">
                  <c:v>0.41799885177275914</c:v>
                </c:pt>
                <c:pt idx="14">
                  <c:v>0.36319239979163748</c:v>
                </c:pt>
                <c:pt idx="15">
                  <c:v>0.30614674589207191</c:v>
                </c:pt>
                <c:pt idx="16">
                  <c:v>0.24721359549995797</c:v>
                </c:pt>
                <c:pt idx="17">
                  <c:v>0.18675629108472439</c:v>
                </c:pt>
                <c:pt idx="18">
                  <c:v>0.12514757203218474</c:v>
                </c:pt>
                <c:pt idx="19">
                  <c:v>6.2767276582276002E-2</c:v>
                </c:pt>
                <c:pt idx="20">
                  <c:v>4.90059381963448E-17</c:v>
                </c:pt>
                <c:pt idx="21">
                  <c:v>-6.2767276582275905E-2</c:v>
                </c:pt>
                <c:pt idx="22">
                  <c:v>-0.12514757203218466</c:v>
                </c:pt>
                <c:pt idx="23">
                  <c:v>-0.18675629108472427</c:v>
                </c:pt>
                <c:pt idx="24">
                  <c:v>-0.24721359549995789</c:v>
                </c:pt>
                <c:pt idx="25">
                  <c:v>-0.3061467458920718</c:v>
                </c:pt>
                <c:pt idx="26">
                  <c:v>-0.36319239979163737</c:v>
                </c:pt>
                <c:pt idx="27">
                  <c:v>-0.41799885177275908</c:v>
                </c:pt>
                <c:pt idx="28">
                  <c:v>-0.47022820183397845</c:v>
                </c:pt>
                <c:pt idx="29">
                  <c:v>-0.51955843866414686</c:v>
                </c:pt>
                <c:pt idx="30">
                  <c:v>-0.56568542494923801</c:v>
                </c:pt>
                <c:pt idx="31">
                  <c:v>-0.60832477248002481</c:v>
                </c:pt>
                <c:pt idx="32">
                  <c:v>-0.64721359549995794</c:v>
                </c:pt>
                <c:pt idx="33">
                  <c:v>-0.68211213148327376</c:v>
                </c:pt>
                <c:pt idx="34">
                  <c:v>-0.7128052193506943</c:v>
                </c:pt>
                <c:pt idx="35">
                  <c:v>-0.73910362600902946</c:v>
                </c:pt>
                <c:pt idx="36">
                  <c:v>-0.76084521303612285</c:v>
                </c:pt>
                <c:pt idx="37">
                  <c:v>-0.77789593631814125</c:v>
                </c:pt>
                <c:pt idx="38">
                  <c:v>-0.79015067247611015</c:v>
                </c:pt>
                <c:pt idx="39">
                  <c:v>-0.79753386698650242</c:v>
                </c:pt>
                <c:pt idx="40">
                  <c:v>-0.8</c:v>
                </c:pt>
                <c:pt idx="41">
                  <c:v>-0.79753386698650242</c:v>
                </c:pt>
                <c:pt idx="42">
                  <c:v>-0.79015067247611026</c:v>
                </c:pt>
                <c:pt idx="43">
                  <c:v>-0.77789593631814136</c:v>
                </c:pt>
                <c:pt idx="44">
                  <c:v>-0.76084521303612296</c:v>
                </c:pt>
                <c:pt idx="45">
                  <c:v>-0.73910362600902957</c:v>
                </c:pt>
                <c:pt idx="46">
                  <c:v>-0.71280521935069441</c:v>
                </c:pt>
                <c:pt idx="47">
                  <c:v>-0.68211213148327388</c:v>
                </c:pt>
                <c:pt idx="48">
                  <c:v>-0.64721359549995805</c:v>
                </c:pt>
                <c:pt idx="49">
                  <c:v>-0.60832477248002492</c:v>
                </c:pt>
                <c:pt idx="50">
                  <c:v>-0.56568542494923812</c:v>
                </c:pt>
                <c:pt idx="51">
                  <c:v>-0.5195584386641473</c:v>
                </c:pt>
                <c:pt idx="52">
                  <c:v>-0.47022820183397862</c:v>
                </c:pt>
                <c:pt idx="53">
                  <c:v>-0.41799885177275886</c:v>
                </c:pt>
                <c:pt idx="54">
                  <c:v>-0.36319239979163692</c:v>
                </c:pt>
                <c:pt idx="55">
                  <c:v>-0.30614674589207097</c:v>
                </c:pt>
                <c:pt idx="56">
                  <c:v>-0.24721359549995672</c:v>
                </c:pt>
                <c:pt idx="57">
                  <c:v>-0.18675629108472275</c:v>
                </c:pt>
                <c:pt idx="58">
                  <c:v>-0.12514757203218274</c:v>
                </c:pt>
                <c:pt idx="59">
                  <c:v>-6.2767276582273629E-2</c:v>
                </c:pt>
                <c:pt idx="60">
                  <c:v>2.6951531284513665E-15</c:v>
                </c:pt>
                <c:pt idx="61">
                  <c:v>6.2767276582279E-2</c:v>
                </c:pt>
                <c:pt idx="62">
                  <c:v>0.12514757203218804</c:v>
                </c:pt>
                <c:pt idx="63">
                  <c:v>0.18675629108472799</c:v>
                </c:pt>
                <c:pt idx="64">
                  <c:v>0.24721359549996183</c:v>
                </c:pt>
                <c:pt idx="65">
                  <c:v>0.30614674589207597</c:v>
                </c:pt>
                <c:pt idx="66">
                  <c:v>0.36319239979164175</c:v>
                </c:pt>
                <c:pt idx="67">
                  <c:v>0.41799885177276352</c:v>
                </c:pt>
                <c:pt idx="68">
                  <c:v>0.47022820183398295</c:v>
                </c:pt>
                <c:pt idx="69">
                  <c:v>0.51955843866415141</c:v>
                </c:pt>
                <c:pt idx="70">
                  <c:v>0.56568542494924245</c:v>
                </c:pt>
                <c:pt idx="71">
                  <c:v>0.60832477248002903</c:v>
                </c:pt>
                <c:pt idx="72">
                  <c:v>0.64721359549996205</c:v>
                </c:pt>
                <c:pt idx="73">
                  <c:v>0.68211213148327765</c:v>
                </c:pt>
                <c:pt idx="74">
                  <c:v>0.71280521935069785</c:v>
                </c:pt>
                <c:pt idx="75">
                  <c:v>0.73910362600903257</c:v>
                </c:pt>
                <c:pt idx="76">
                  <c:v>0.7608452130361254</c:v>
                </c:pt>
                <c:pt idx="77">
                  <c:v>0.77789593631814336</c:v>
                </c:pt>
                <c:pt idx="78">
                  <c:v>0.7901506724761117</c:v>
                </c:pt>
                <c:pt idx="79">
                  <c:v>0.79753386698650308</c:v>
                </c:pt>
                <c:pt idx="80">
                  <c:v>0.8</c:v>
                </c:pt>
                <c:pt idx="81">
                  <c:v>0.79753386698650164</c:v>
                </c:pt>
                <c:pt idx="82">
                  <c:v>0.7901506724761086</c:v>
                </c:pt>
                <c:pt idx="83">
                  <c:v>0.7778959363181388</c:v>
                </c:pt>
                <c:pt idx="84">
                  <c:v>0.76084521303611952</c:v>
                </c:pt>
                <c:pt idx="85">
                  <c:v>0.73910362600902513</c:v>
                </c:pt>
                <c:pt idx="86">
                  <c:v>0.71280521935068897</c:v>
                </c:pt>
                <c:pt idx="87">
                  <c:v>0.68211213148326744</c:v>
                </c:pt>
                <c:pt idx="88">
                  <c:v>0.64721359549995061</c:v>
                </c:pt>
                <c:pt idx="89">
                  <c:v>0.60832477248001648</c:v>
                </c:pt>
                <c:pt idx="90">
                  <c:v>0.56568542494922869</c:v>
                </c:pt>
                <c:pt idx="91">
                  <c:v>0.51955843866413653</c:v>
                </c:pt>
                <c:pt idx="92">
                  <c:v>0.47022820183396724</c:v>
                </c:pt>
                <c:pt idx="93">
                  <c:v>0.41799885177274687</c:v>
                </c:pt>
                <c:pt idx="94">
                  <c:v>0.36319239979162438</c:v>
                </c:pt>
                <c:pt idx="95">
                  <c:v>0.30614674589205793</c:v>
                </c:pt>
                <c:pt idx="96">
                  <c:v>0.24721359549994332</c:v>
                </c:pt>
                <c:pt idx="97">
                  <c:v>0.18675629108470904</c:v>
                </c:pt>
                <c:pt idx="98">
                  <c:v>0.12514757203216881</c:v>
                </c:pt>
                <c:pt idx="99">
                  <c:v>6.2767276582259557E-2</c:v>
                </c:pt>
                <c:pt idx="100">
                  <c:v>-1.680799596726068E-14</c:v>
                </c:pt>
                <c:pt idx="101">
                  <c:v>-6.2767276582293072E-2</c:v>
                </c:pt>
                <c:pt idx="102">
                  <c:v>-0.125147572032202</c:v>
                </c:pt>
                <c:pt idx="103">
                  <c:v>-0.1867562910847417</c:v>
                </c:pt>
                <c:pt idx="104">
                  <c:v>-0.24721359549997529</c:v>
                </c:pt>
                <c:pt idx="105">
                  <c:v>-0.30614674589208901</c:v>
                </c:pt>
                <c:pt idx="106">
                  <c:v>-0.3631923997916543</c:v>
                </c:pt>
                <c:pt idx="107">
                  <c:v>-0.41799885177277557</c:v>
                </c:pt>
                <c:pt idx="108">
                  <c:v>-0.47022820183399444</c:v>
                </c:pt>
                <c:pt idx="109">
                  <c:v>-0.51955843866416218</c:v>
                </c:pt>
                <c:pt idx="110">
                  <c:v>-0.56568542494925234</c:v>
                </c:pt>
                <c:pt idx="111">
                  <c:v>-0.60832477248003824</c:v>
                </c:pt>
                <c:pt idx="112">
                  <c:v>-0.64721359549997037</c:v>
                </c:pt>
                <c:pt idx="113">
                  <c:v>-0.68211213148328498</c:v>
                </c:pt>
                <c:pt idx="114">
                  <c:v>-0.71280521935070418</c:v>
                </c:pt>
                <c:pt idx="115">
                  <c:v>-0.7391036260090379</c:v>
                </c:pt>
                <c:pt idx="116">
                  <c:v>-0.76084521303612984</c:v>
                </c:pt>
                <c:pt idx="117">
                  <c:v>-0.77789593631814657</c:v>
                </c:pt>
                <c:pt idx="118">
                  <c:v>-0.79015067247611381</c:v>
                </c:pt>
                <c:pt idx="119">
                  <c:v>-0.7975338669865043</c:v>
                </c:pt>
                <c:pt idx="120">
                  <c:v>-0.8</c:v>
                </c:pt>
                <c:pt idx="121">
                  <c:v>-0.79753386698650053</c:v>
                </c:pt>
                <c:pt idx="122">
                  <c:v>-0.79015067247610637</c:v>
                </c:pt>
                <c:pt idx="123">
                  <c:v>-0.77789593631813547</c:v>
                </c:pt>
                <c:pt idx="124">
                  <c:v>-0.76084521303611508</c:v>
                </c:pt>
                <c:pt idx="125">
                  <c:v>-0.73910362600901969</c:v>
                </c:pt>
                <c:pt idx="126">
                  <c:v>-0.71280521935068253</c:v>
                </c:pt>
                <c:pt idx="127">
                  <c:v>-0.68211213148326</c:v>
                </c:pt>
                <c:pt idx="128">
                  <c:v>-0.64721359549994228</c:v>
                </c:pt>
                <c:pt idx="129">
                  <c:v>-0.60832477248000716</c:v>
                </c:pt>
                <c:pt idx="130">
                  <c:v>-0.56568542494921858</c:v>
                </c:pt>
                <c:pt idx="131">
                  <c:v>-0.51955843866412577</c:v>
                </c:pt>
                <c:pt idx="132">
                  <c:v>-0.47022820183395581</c:v>
                </c:pt>
                <c:pt idx="133">
                  <c:v>-0.41799885177273483</c:v>
                </c:pt>
                <c:pt idx="134">
                  <c:v>-0.36319239979161178</c:v>
                </c:pt>
                <c:pt idx="135">
                  <c:v>-0.30614674589204488</c:v>
                </c:pt>
                <c:pt idx="136">
                  <c:v>-0.24721359549992991</c:v>
                </c:pt>
                <c:pt idx="137">
                  <c:v>-0.1867562910846953</c:v>
                </c:pt>
                <c:pt idx="138">
                  <c:v>-0.12514757203215485</c:v>
                </c:pt>
                <c:pt idx="139">
                  <c:v>-6.2767276582245485E-2</c:v>
                </c:pt>
                <c:pt idx="140">
                  <c:v>3.0920838806069997E-14</c:v>
                </c:pt>
                <c:pt idx="141">
                  <c:v>6.276727658230713E-2</c:v>
                </c:pt>
                <c:pt idx="142">
                  <c:v>0.12514757203221594</c:v>
                </c:pt>
                <c:pt idx="143">
                  <c:v>0.18675629108475544</c:v>
                </c:pt>
                <c:pt idx="144">
                  <c:v>0.2472135954999887</c:v>
                </c:pt>
                <c:pt idx="145">
                  <c:v>0.30614674589210206</c:v>
                </c:pt>
                <c:pt idx="146">
                  <c:v>0.3631923997916669</c:v>
                </c:pt>
                <c:pt idx="147">
                  <c:v>0.41799885177278756</c:v>
                </c:pt>
                <c:pt idx="148">
                  <c:v>0.47022820183400582</c:v>
                </c:pt>
                <c:pt idx="149">
                  <c:v>0.51955843866417284</c:v>
                </c:pt>
                <c:pt idx="150">
                  <c:v>0.56568542494926244</c:v>
                </c:pt>
                <c:pt idx="151">
                  <c:v>0.60832477248004746</c:v>
                </c:pt>
                <c:pt idx="152">
                  <c:v>0.64721359549997859</c:v>
                </c:pt>
                <c:pt idx="153">
                  <c:v>0.68211213148329231</c:v>
                </c:pt>
                <c:pt idx="154">
                  <c:v>0.71280521935071062</c:v>
                </c:pt>
                <c:pt idx="155">
                  <c:v>0.73910362600904334</c:v>
                </c:pt>
                <c:pt idx="156">
                  <c:v>0.76084521303613428</c:v>
                </c:pt>
                <c:pt idx="157">
                  <c:v>0.77789593631814991</c:v>
                </c:pt>
                <c:pt idx="158">
                  <c:v>0.79015067247611603</c:v>
                </c:pt>
                <c:pt idx="159">
                  <c:v>0.7975338669865053</c:v>
                </c:pt>
                <c:pt idx="160">
                  <c:v>0.8</c:v>
                </c:pt>
                <c:pt idx="161">
                  <c:v>0.79753386698649942</c:v>
                </c:pt>
                <c:pt idx="162">
                  <c:v>0.79015067247610415</c:v>
                </c:pt>
                <c:pt idx="163">
                  <c:v>0.77789593631813225</c:v>
                </c:pt>
                <c:pt idx="164">
                  <c:v>0.76084521303611075</c:v>
                </c:pt>
                <c:pt idx="165">
                  <c:v>0.73910362600901425</c:v>
                </c:pt>
                <c:pt idx="166">
                  <c:v>0.7128052193506762</c:v>
                </c:pt>
                <c:pt idx="167">
                  <c:v>0.68211213148325267</c:v>
                </c:pt>
                <c:pt idx="168">
                  <c:v>0.64721359549993407</c:v>
                </c:pt>
                <c:pt idx="169">
                  <c:v>0.60832477247999805</c:v>
                </c:pt>
                <c:pt idx="170">
                  <c:v>0.5656854249492087</c:v>
                </c:pt>
                <c:pt idx="171">
                  <c:v>0.51955843866411511</c:v>
                </c:pt>
                <c:pt idx="172">
                  <c:v>0.47022820183394431</c:v>
                </c:pt>
                <c:pt idx="173">
                  <c:v>0.41799885177272283</c:v>
                </c:pt>
                <c:pt idx="174">
                  <c:v>0.36319239979159923</c:v>
                </c:pt>
                <c:pt idx="175">
                  <c:v>0.30614674589203189</c:v>
                </c:pt>
                <c:pt idx="176">
                  <c:v>0.24721359549991645</c:v>
                </c:pt>
                <c:pt idx="177">
                  <c:v>0.18675629108468159</c:v>
                </c:pt>
                <c:pt idx="178">
                  <c:v>0.12514757203214091</c:v>
                </c:pt>
                <c:pt idx="179">
                  <c:v>6.2767276582231413E-2</c:v>
                </c:pt>
                <c:pt idx="180">
                  <c:v>-4.5033681644879311E-14</c:v>
                </c:pt>
                <c:pt idx="181">
                  <c:v>-6.2767276582321216E-2</c:v>
                </c:pt>
                <c:pt idx="182">
                  <c:v>-0.1251475720322299</c:v>
                </c:pt>
                <c:pt idx="183">
                  <c:v>-0.18675629108476915</c:v>
                </c:pt>
                <c:pt idx="184">
                  <c:v>-0.2472135955000021</c:v>
                </c:pt>
                <c:pt idx="185">
                  <c:v>-0.30614674589211505</c:v>
                </c:pt>
                <c:pt idx="186">
                  <c:v>-0.3631923997916795</c:v>
                </c:pt>
                <c:pt idx="187">
                  <c:v>-0.41799885177279966</c:v>
                </c:pt>
                <c:pt idx="188">
                  <c:v>-0.47022820183401726</c:v>
                </c:pt>
                <c:pt idx="189">
                  <c:v>-0.51955843866418361</c:v>
                </c:pt>
                <c:pt idx="190">
                  <c:v>-0.56568542494927232</c:v>
                </c:pt>
                <c:pt idx="191">
                  <c:v>-0.60832477248005656</c:v>
                </c:pt>
                <c:pt idx="192">
                  <c:v>-0.64721359549998692</c:v>
                </c:pt>
                <c:pt idx="193">
                  <c:v>-0.68211213148329974</c:v>
                </c:pt>
                <c:pt idx="194">
                  <c:v>-0.71280521935071706</c:v>
                </c:pt>
                <c:pt idx="195">
                  <c:v>-0.73910362600904866</c:v>
                </c:pt>
                <c:pt idx="196">
                  <c:v>-0.76084521303613861</c:v>
                </c:pt>
                <c:pt idx="197">
                  <c:v>-0.77789593631815324</c:v>
                </c:pt>
                <c:pt idx="198">
                  <c:v>-0.79015067247611825</c:v>
                </c:pt>
                <c:pt idx="199">
                  <c:v>-0.79753386698650652</c:v>
                </c:pt>
                <c:pt idx="200">
                  <c:v>-0.8</c:v>
                </c:pt>
                <c:pt idx="201">
                  <c:v>-0.79753386698649831</c:v>
                </c:pt>
                <c:pt idx="202">
                  <c:v>-0.79015067247610205</c:v>
                </c:pt>
                <c:pt idx="203">
                  <c:v>-0.77789593631812892</c:v>
                </c:pt>
                <c:pt idx="204">
                  <c:v>-0.76084521303610675</c:v>
                </c:pt>
                <c:pt idx="205">
                  <c:v>-0.73910362600900936</c:v>
                </c:pt>
                <c:pt idx="206">
                  <c:v>-0.71280521935067043</c:v>
                </c:pt>
                <c:pt idx="207">
                  <c:v>-0.68211213148324612</c:v>
                </c:pt>
                <c:pt idx="208">
                  <c:v>-0.64721359549992652</c:v>
                </c:pt>
                <c:pt idx="209">
                  <c:v>-0.60832477247998984</c:v>
                </c:pt>
                <c:pt idx="210">
                  <c:v>-0.56568542494919971</c:v>
                </c:pt>
                <c:pt idx="211">
                  <c:v>-0.51955843866410545</c:v>
                </c:pt>
                <c:pt idx="212">
                  <c:v>-0.4702282018339341</c:v>
                </c:pt>
                <c:pt idx="213">
                  <c:v>-0.41799885177271201</c:v>
                </c:pt>
                <c:pt idx="214">
                  <c:v>-0.36319239979158791</c:v>
                </c:pt>
                <c:pt idx="215">
                  <c:v>-0.30614674589202018</c:v>
                </c:pt>
                <c:pt idx="216">
                  <c:v>-0.24721359549990438</c:v>
                </c:pt>
                <c:pt idx="217">
                  <c:v>-0.18675629108466923</c:v>
                </c:pt>
                <c:pt idx="218">
                  <c:v>-0.1251475720321284</c:v>
                </c:pt>
                <c:pt idx="219">
                  <c:v>-6.2767276582218756E-2</c:v>
                </c:pt>
                <c:pt idx="220">
                  <c:v>5.772543901216843E-14</c:v>
                </c:pt>
                <c:pt idx="221">
                  <c:v>6.2767276582333859E-2</c:v>
                </c:pt>
                <c:pt idx="222">
                  <c:v>0.12514757203224242</c:v>
                </c:pt>
                <c:pt idx="223">
                  <c:v>0.18675629108478151</c:v>
                </c:pt>
                <c:pt idx="224">
                  <c:v>0.2472135955000142</c:v>
                </c:pt>
                <c:pt idx="225">
                  <c:v>0.30614674589212676</c:v>
                </c:pt>
                <c:pt idx="226">
                  <c:v>0.36319239979169077</c:v>
                </c:pt>
                <c:pt idx="227">
                  <c:v>0.41799885177281038</c:v>
                </c:pt>
                <c:pt idx="228">
                  <c:v>0.47022820183402747</c:v>
                </c:pt>
                <c:pt idx="229">
                  <c:v>0.51955843866419327</c:v>
                </c:pt>
                <c:pt idx="230">
                  <c:v>0.56568542494928131</c:v>
                </c:pt>
                <c:pt idx="231">
                  <c:v>0.60832477248006489</c:v>
                </c:pt>
                <c:pt idx="232">
                  <c:v>0.64721359549999447</c:v>
                </c:pt>
                <c:pt idx="233">
                  <c:v>0.68211213148330641</c:v>
                </c:pt>
                <c:pt idx="234">
                  <c:v>0.71280521935072283</c:v>
                </c:pt>
                <c:pt idx="235">
                  <c:v>0.73910362600905355</c:v>
                </c:pt>
                <c:pt idx="236">
                  <c:v>0.7608452130361425</c:v>
                </c:pt>
                <c:pt idx="237">
                  <c:v>0.77789593631815623</c:v>
                </c:pt>
                <c:pt idx="238">
                  <c:v>0.79015067247612025</c:v>
                </c:pt>
                <c:pt idx="239">
                  <c:v>0.79753386698650752</c:v>
                </c:pt>
                <c:pt idx="240">
                  <c:v>0.8</c:v>
                </c:pt>
                <c:pt idx="241">
                  <c:v>0.79753386698649731</c:v>
                </c:pt>
                <c:pt idx="242">
                  <c:v>0.79015067247609994</c:v>
                </c:pt>
                <c:pt idx="243">
                  <c:v>0.77789593631812592</c:v>
                </c:pt>
                <c:pt idx="244">
                  <c:v>0.76084521303610242</c:v>
                </c:pt>
                <c:pt idx="245">
                  <c:v>0.73910362600900392</c:v>
                </c:pt>
                <c:pt idx="246">
                  <c:v>0.71280521935066399</c:v>
                </c:pt>
                <c:pt idx="247">
                  <c:v>0.68211213148323868</c:v>
                </c:pt>
                <c:pt idx="248">
                  <c:v>0.64721359549991819</c:v>
                </c:pt>
                <c:pt idx="249">
                  <c:v>0.60832477247998062</c:v>
                </c:pt>
                <c:pt idx="250">
                  <c:v>0.56568542494918972</c:v>
                </c:pt>
                <c:pt idx="251">
                  <c:v>0.51955843866409468</c:v>
                </c:pt>
                <c:pt idx="252">
                  <c:v>0.47022820183392267</c:v>
                </c:pt>
                <c:pt idx="253">
                  <c:v>0.41799885177270002</c:v>
                </c:pt>
                <c:pt idx="254">
                  <c:v>0.36319239979157536</c:v>
                </c:pt>
                <c:pt idx="255">
                  <c:v>0.30614674589200708</c:v>
                </c:pt>
                <c:pt idx="256">
                  <c:v>0.24721359549989097</c:v>
                </c:pt>
                <c:pt idx="257">
                  <c:v>0.18675629108465552</c:v>
                </c:pt>
                <c:pt idx="258">
                  <c:v>0.12514757203211443</c:v>
                </c:pt>
                <c:pt idx="259">
                  <c:v>6.2767276582204698E-2</c:v>
                </c:pt>
                <c:pt idx="260">
                  <c:v>-7.1838281850977744E-14</c:v>
                </c:pt>
                <c:pt idx="261">
                  <c:v>-6.2767276582347917E-2</c:v>
                </c:pt>
                <c:pt idx="262">
                  <c:v>-0.12514757203225635</c:v>
                </c:pt>
                <c:pt idx="263">
                  <c:v>-0.18675629108479522</c:v>
                </c:pt>
                <c:pt idx="264">
                  <c:v>-0.24721359550002761</c:v>
                </c:pt>
                <c:pt idx="265">
                  <c:v>-0.30614674589213986</c:v>
                </c:pt>
                <c:pt idx="266">
                  <c:v>-0.36319239979170337</c:v>
                </c:pt>
                <c:pt idx="267">
                  <c:v>-0.41799885177282248</c:v>
                </c:pt>
                <c:pt idx="268">
                  <c:v>-0.47022820183403891</c:v>
                </c:pt>
                <c:pt idx="269">
                  <c:v>-0.51955843866420393</c:v>
                </c:pt>
                <c:pt idx="270">
                  <c:v>-0.56568542494929142</c:v>
                </c:pt>
                <c:pt idx="271">
                  <c:v>-0.60832477248007399</c:v>
                </c:pt>
                <c:pt idx="272">
                  <c:v>-0.64721359550000268</c:v>
                </c:pt>
                <c:pt idx="273">
                  <c:v>-0.68211213148331373</c:v>
                </c:pt>
                <c:pt idx="274">
                  <c:v>-0.71280521935072916</c:v>
                </c:pt>
                <c:pt idx="275">
                  <c:v>-0.73910362600905888</c:v>
                </c:pt>
                <c:pt idx="276">
                  <c:v>-0.76084521303614683</c:v>
                </c:pt>
                <c:pt idx="277">
                  <c:v>-0.77789593631815945</c:v>
                </c:pt>
                <c:pt idx="278">
                  <c:v>-0.79015067247612247</c:v>
                </c:pt>
                <c:pt idx="279">
                  <c:v>-0.79753386698650852</c:v>
                </c:pt>
                <c:pt idx="280">
                  <c:v>-0.8</c:v>
                </c:pt>
                <c:pt idx="281">
                  <c:v>-0.7975338669864962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D63B-4AE9-A9B0-8A9657BCC089}"/>
            </c:ext>
          </c:extLst>
        </c:ser>
        <c:ser>
          <c:idx val="2"/>
          <c:order val="2"/>
          <c:tx>
            <c:strRef>
              <c:f>'[OT Transient Graphs.xlsx]Sheet1'!$D$1</c:f>
              <c:strCache>
                <c:ptCount val="1"/>
                <c:pt idx="0">
                  <c:v>Ion 3</c:v>
                </c:pt>
              </c:strCache>
            </c:strRef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xVal>
            <c:numRef>
              <c:f>'[OT Transient Graphs.xlsx]Sheet1'!$A$2:$A$283</c:f>
              <c:numCache>
                <c:formatCode>General</c:formatCode>
                <c:ptCount val="282"/>
                <c:pt idx="0">
                  <c:v>0</c:v>
                </c:pt>
                <c:pt idx="1">
                  <c:v>0.31415926535897931</c:v>
                </c:pt>
                <c:pt idx="2">
                  <c:v>0.62831853071795862</c:v>
                </c:pt>
                <c:pt idx="3">
                  <c:v>0.94247779607693793</c:v>
                </c:pt>
                <c:pt idx="4">
                  <c:v>1.2566370614359172</c:v>
                </c:pt>
                <c:pt idx="5">
                  <c:v>1.5707963267948966</c:v>
                </c:pt>
                <c:pt idx="6">
                  <c:v>1.8849555921538759</c:v>
                </c:pt>
                <c:pt idx="7">
                  <c:v>2.1991148575128552</c:v>
                </c:pt>
                <c:pt idx="8">
                  <c:v>2.5132741228718345</c:v>
                </c:pt>
                <c:pt idx="9">
                  <c:v>2.8274333882308138</c:v>
                </c:pt>
                <c:pt idx="10">
                  <c:v>3.1415926535897931</c:v>
                </c:pt>
                <c:pt idx="11">
                  <c:v>3.4557519189487724</c:v>
                </c:pt>
                <c:pt idx="12">
                  <c:v>3.7699111843077517</c:v>
                </c:pt>
                <c:pt idx="13">
                  <c:v>4.0840704496667311</c:v>
                </c:pt>
                <c:pt idx="14">
                  <c:v>4.3982297150257104</c:v>
                </c:pt>
                <c:pt idx="15">
                  <c:v>4.7123889803846897</c:v>
                </c:pt>
                <c:pt idx="16">
                  <c:v>5.026548245743669</c:v>
                </c:pt>
                <c:pt idx="17">
                  <c:v>5.3407075111026483</c:v>
                </c:pt>
                <c:pt idx="18">
                  <c:v>5.6548667764616276</c:v>
                </c:pt>
                <c:pt idx="19">
                  <c:v>5.9690260418206069</c:v>
                </c:pt>
                <c:pt idx="20">
                  <c:v>6.2831853071795862</c:v>
                </c:pt>
                <c:pt idx="21">
                  <c:v>6.5973445725385655</c:v>
                </c:pt>
                <c:pt idx="22">
                  <c:v>6.9115038378975449</c:v>
                </c:pt>
                <c:pt idx="23">
                  <c:v>7.2256631032565242</c:v>
                </c:pt>
                <c:pt idx="24">
                  <c:v>7.5398223686155035</c:v>
                </c:pt>
                <c:pt idx="25">
                  <c:v>7.8539816339744828</c:v>
                </c:pt>
                <c:pt idx="26">
                  <c:v>8.1681408993334621</c:v>
                </c:pt>
                <c:pt idx="27">
                  <c:v>8.4823001646924414</c:v>
                </c:pt>
                <c:pt idx="28">
                  <c:v>8.7964594300514207</c:v>
                </c:pt>
                <c:pt idx="29">
                  <c:v>9.1106186954104</c:v>
                </c:pt>
                <c:pt idx="30">
                  <c:v>9.4247779607693793</c:v>
                </c:pt>
                <c:pt idx="31">
                  <c:v>9.7389372261283587</c:v>
                </c:pt>
                <c:pt idx="32">
                  <c:v>10.053096491487338</c:v>
                </c:pt>
                <c:pt idx="33">
                  <c:v>10.367255756846317</c:v>
                </c:pt>
                <c:pt idx="34">
                  <c:v>10.681415022205297</c:v>
                </c:pt>
                <c:pt idx="35">
                  <c:v>10.995574287564276</c:v>
                </c:pt>
                <c:pt idx="36">
                  <c:v>11.309733552923255</c:v>
                </c:pt>
                <c:pt idx="37">
                  <c:v>11.623892818282235</c:v>
                </c:pt>
                <c:pt idx="38">
                  <c:v>11.938052083641214</c:v>
                </c:pt>
                <c:pt idx="39">
                  <c:v>12.252211349000193</c:v>
                </c:pt>
                <c:pt idx="40">
                  <c:v>12.566370614359172</c:v>
                </c:pt>
                <c:pt idx="41">
                  <c:v>12.880529879718152</c:v>
                </c:pt>
                <c:pt idx="42">
                  <c:v>13.194689145077131</c:v>
                </c:pt>
                <c:pt idx="43">
                  <c:v>13.50884841043611</c:v>
                </c:pt>
                <c:pt idx="44">
                  <c:v>13.82300767579509</c:v>
                </c:pt>
                <c:pt idx="45">
                  <c:v>14.137166941154069</c:v>
                </c:pt>
                <c:pt idx="46">
                  <c:v>14.451326206513048</c:v>
                </c:pt>
                <c:pt idx="47">
                  <c:v>14.765485471872028</c:v>
                </c:pt>
                <c:pt idx="48">
                  <c:v>15.079644737231007</c:v>
                </c:pt>
                <c:pt idx="49">
                  <c:v>15.393804002589986</c:v>
                </c:pt>
                <c:pt idx="50">
                  <c:v>15.707963267948966</c:v>
                </c:pt>
                <c:pt idx="51">
                  <c:v>16.022122533307943</c:v>
                </c:pt>
                <c:pt idx="52">
                  <c:v>16.336281798666924</c:v>
                </c:pt>
                <c:pt idx="53">
                  <c:v>16.650441064025905</c:v>
                </c:pt>
                <c:pt idx="54">
                  <c:v>16.964600329384886</c:v>
                </c:pt>
                <c:pt idx="55">
                  <c:v>17.278759594743867</c:v>
                </c:pt>
                <c:pt idx="56">
                  <c:v>17.592918860102849</c:v>
                </c:pt>
                <c:pt idx="57">
                  <c:v>17.90707812546183</c:v>
                </c:pt>
                <c:pt idx="58">
                  <c:v>18.221237390820811</c:v>
                </c:pt>
                <c:pt idx="59">
                  <c:v>18.535396656179792</c:v>
                </c:pt>
                <c:pt idx="60">
                  <c:v>18.849555921538773</c:v>
                </c:pt>
                <c:pt idx="61">
                  <c:v>19.163715186897754</c:v>
                </c:pt>
                <c:pt idx="62">
                  <c:v>19.477874452256735</c:v>
                </c:pt>
                <c:pt idx="63">
                  <c:v>19.792033717615716</c:v>
                </c:pt>
                <c:pt idx="64">
                  <c:v>20.106192982974697</c:v>
                </c:pt>
                <c:pt idx="65">
                  <c:v>20.420352248333678</c:v>
                </c:pt>
                <c:pt idx="66">
                  <c:v>20.734511513692659</c:v>
                </c:pt>
                <c:pt idx="67">
                  <c:v>21.048670779051641</c:v>
                </c:pt>
                <c:pt idx="68">
                  <c:v>21.362830044410622</c:v>
                </c:pt>
                <c:pt idx="69">
                  <c:v>21.676989309769603</c:v>
                </c:pt>
                <c:pt idx="70">
                  <c:v>21.991148575128584</c:v>
                </c:pt>
                <c:pt idx="71">
                  <c:v>22.305307840487565</c:v>
                </c:pt>
                <c:pt idx="72">
                  <c:v>22.619467105846546</c:v>
                </c:pt>
                <c:pt idx="73">
                  <c:v>22.933626371205527</c:v>
                </c:pt>
                <c:pt idx="74">
                  <c:v>23.247785636564508</c:v>
                </c:pt>
                <c:pt idx="75">
                  <c:v>23.561944901923489</c:v>
                </c:pt>
                <c:pt idx="76">
                  <c:v>23.87610416728247</c:v>
                </c:pt>
                <c:pt idx="77">
                  <c:v>24.190263432641451</c:v>
                </c:pt>
                <c:pt idx="78">
                  <c:v>24.504422698000432</c:v>
                </c:pt>
                <c:pt idx="79">
                  <c:v>24.818581963359414</c:v>
                </c:pt>
                <c:pt idx="80">
                  <c:v>25.132741228718395</c:v>
                </c:pt>
                <c:pt idx="81">
                  <c:v>25.446900494077376</c:v>
                </c:pt>
                <c:pt idx="82">
                  <c:v>25.761059759436357</c:v>
                </c:pt>
                <c:pt idx="83">
                  <c:v>26.075219024795338</c:v>
                </c:pt>
                <c:pt idx="84">
                  <c:v>26.389378290154319</c:v>
                </c:pt>
                <c:pt idx="85">
                  <c:v>26.7035375555133</c:v>
                </c:pt>
                <c:pt idx="86">
                  <c:v>27.017696820872281</c:v>
                </c:pt>
                <c:pt idx="87">
                  <c:v>27.331856086231262</c:v>
                </c:pt>
                <c:pt idx="88">
                  <c:v>27.646015351590243</c:v>
                </c:pt>
                <c:pt idx="89">
                  <c:v>27.960174616949224</c:v>
                </c:pt>
                <c:pt idx="90">
                  <c:v>28.274333882308206</c:v>
                </c:pt>
                <c:pt idx="91">
                  <c:v>28.588493147667187</c:v>
                </c:pt>
                <c:pt idx="92">
                  <c:v>28.902652413026168</c:v>
                </c:pt>
                <c:pt idx="93">
                  <c:v>29.216811678385149</c:v>
                </c:pt>
                <c:pt idx="94">
                  <c:v>29.53097094374413</c:v>
                </c:pt>
                <c:pt idx="95">
                  <c:v>29.845130209103111</c:v>
                </c:pt>
                <c:pt idx="96">
                  <c:v>30.159289474462092</c:v>
                </c:pt>
                <c:pt idx="97">
                  <c:v>30.473448739821073</c:v>
                </c:pt>
                <c:pt idx="98">
                  <c:v>30.787608005180054</c:v>
                </c:pt>
                <c:pt idx="99">
                  <c:v>31.101767270539035</c:v>
                </c:pt>
                <c:pt idx="100">
                  <c:v>31.415926535898016</c:v>
                </c:pt>
                <c:pt idx="101">
                  <c:v>31.730085801256998</c:v>
                </c:pt>
                <c:pt idx="102">
                  <c:v>32.044245066615979</c:v>
                </c:pt>
                <c:pt idx="103">
                  <c:v>32.35840433197496</c:v>
                </c:pt>
                <c:pt idx="104">
                  <c:v>32.672563597333941</c:v>
                </c:pt>
                <c:pt idx="105">
                  <c:v>32.986722862692922</c:v>
                </c:pt>
                <c:pt idx="106">
                  <c:v>33.300882128051903</c:v>
                </c:pt>
                <c:pt idx="107">
                  <c:v>33.615041393410884</c:v>
                </c:pt>
                <c:pt idx="108">
                  <c:v>33.929200658769865</c:v>
                </c:pt>
                <c:pt idx="109">
                  <c:v>34.243359924128846</c:v>
                </c:pt>
                <c:pt idx="110">
                  <c:v>34.557519189487827</c:v>
                </c:pt>
                <c:pt idx="111">
                  <c:v>34.871678454846808</c:v>
                </c:pt>
                <c:pt idx="112">
                  <c:v>35.185837720205789</c:v>
                </c:pt>
                <c:pt idx="113">
                  <c:v>35.499996985564771</c:v>
                </c:pt>
                <c:pt idx="114">
                  <c:v>35.814156250923752</c:v>
                </c:pt>
                <c:pt idx="115">
                  <c:v>36.128315516282733</c:v>
                </c:pt>
                <c:pt idx="116">
                  <c:v>36.442474781641714</c:v>
                </c:pt>
                <c:pt idx="117">
                  <c:v>36.756634047000695</c:v>
                </c:pt>
                <c:pt idx="118">
                  <c:v>37.070793312359676</c:v>
                </c:pt>
                <c:pt idx="119">
                  <c:v>37.384952577718657</c:v>
                </c:pt>
                <c:pt idx="120">
                  <c:v>37.699111843077638</c:v>
                </c:pt>
                <c:pt idx="121">
                  <c:v>38.013271108436619</c:v>
                </c:pt>
                <c:pt idx="122">
                  <c:v>38.3274303737956</c:v>
                </c:pt>
                <c:pt idx="123">
                  <c:v>38.641589639154581</c:v>
                </c:pt>
                <c:pt idx="124">
                  <c:v>38.955748904513563</c:v>
                </c:pt>
                <c:pt idx="125">
                  <c:v>39.269908169872544</c:v>
                </c:pt>
                <c:pt idx="126">
                  <c:v>39.584067435231525</c:v>
                </c:pt>
                <c:pt idx="127">
                  <c:v>39.898226700590506</c:v>
                </c:pt>
                <c:pt idx="128">
                  <c:v>40.212385965949487</c:v>
                </c:pt>
                <c:pt idx="129">
                  <c:v>40.526545231308468</c:v>
                </c:pt>
                <c:pt idx="130">
                  <c:v>40.840704496667449</c:v>
                </c:pt>
                <c:pt idx="131">
                  <c:v>41.15486376202643</c:v>
                </c:pt>
                <c:pt idx="132">
                  <c:v>41.469023027385411</c:v>
                </c:pt>
                <c:pt idx="133">
                  <c:v>41.783182292744392</c:v>
                </c:pt>
                <c:pt idx="134">
                  <c:v>42.097341558103373</c:v>
                </c:pt>
                <c:pt idx="135">
                  <c:v>42.411500823462355</c:v>
                </c:pt>
                <c:pt idx="136">
                  <c:v>42.725660088821336</c:v>
                </c:pt>
                <c:pt idx="137">
                  <c:v>43.039819354180317</c:v>
                </c:pt>
                <c:pt idx="138">
                  <c:v>43.353978619539298</c:v>
                </c:pt>
                <c:pt idx="139">
                  <c:v>43.668137884898279</c:v>
                </c:pt>
                <c:pt idx="140">
                  <c:v>43.98229715025726</c:v>
                </c:pt>
                <c:pt idx="141">
                  <c:v>44.296456415616241</c:v>
                </c:pt>
                <c:pt idx="142">
                  <c:v>44.610615680975222</c:v>
                </c:pt>
                <c:pt idx="143">
                  <c:v>44.924774946334203</c:v>
                </c:pt>
                <c:pt idx="144">
                  <c:v>45.238934211693184</c:v>
                </c:pt>
                <c:pt idx="145">
                  <c:v>45.553093477052165</c:v>
                </c:pt>
                <c:pt idx="146">
                  <c:v>45.867252742411146</c:v>
                </c:pt>
                <c:pt idx="147">
                  <c:v>46.181412007770128</c:v>
                </c:pt>
                <c:pt idx="148">
                  <c:v>46.495571273129109</c:v>
                </c:pt>
                <c:pt idx="149">
                  <c:v>46.80973053848809</c:v>
                </c:pt>
                <c:pt idx="150">
                  <c:v>47.123889803847071</c:v>
                </c:pt>
                <c:pt idx="151">
                  <c:v>47.438049069206052</c:v>
                </c:pt>
                <c:pt idx="152">
                  <c:v>47.752208334565033</c:v>
                </c:pt>
                <c:pt idx="153">
                  <c:v>48.066367599924014</c:v>
                </c:pt>
                <c:pt idx="154">
                  <c:v>48.380526865282995</c:v>
                </c:pt>
                <c:pt idx="155">
                  <c:v>48.694686130641976</c:v>
                </c:pt>
                <c:pt idx="156">
                  <c:v>49.008845396000957</c:v>
                </c:pt>
                <c:pt idx="157">
                  <c:v>49.323004661359938</c:v>
                </c:pt>
                <c:pt idx="158">
                  <c:v>49.63716392671892</c:v>
                </c:pt>
                <c:pt idx="159">
                  <c:v>49.951323192077901</c:v>
                </c:pt>
                <c:pt idx="160">
                  <c:v>50.265482457436882</c:v>
                </c:pt>
                <c:pt idx="161">
                  <c:v>50.579641722795863</c:v>
                </c:pt>
                <c:pt idx="162">
                  <c:v>50.893800988154844</c:v>
                </c:pt>
                <c:pt idx="163">
                  <c:v>51.207960253513825</c:v>
                </c:pt>
                <c:pt idx="164">
                  <c:v>51.522119518872806</c:v>
                </c:pt>
                <c:pt idx="165">
                  <c:v>51.836278784231787</c:v>
                </c:pt>
                <c:pt idx="166">
                  <c:v>52.150438049590768</c:v>
                </c:pt>
                <c:pt idx="167">
                  <c:v>52.464597314949749</c:v>
                </c:pt>
                <c:pt idx="168">
                  <c:v>52.77875658030873</c:v>
                </c:pt>
                <c:pt idx="169">
                  <c:v>53.092915845667711</c:v>
                </c:pt>
                <c:pt idx="170">
                  <c:v>53.407075111026693</c:v>
                </c:pt>
                <c:pt idx="171">
                  <c:v>53.721234376385674</c:v>
                </c:pt>
                <c:pt idx="172">
                  <c:v>54.035393641744655</c:v>
                </c:pt>
                <c:pt idx="173">
                  <c:v>54.349552907103636</c:v>
                </c:pt>
                <c:pt idx="174">
                  <c:v>54.663712172462617</c:v>
                </c:pt>
                <c:pt idx="175">
                  <c:v>54.977871437821598</c:v>
                </c:pt>
                <c:pt idx="176">
                  <c:v>55.292030703180579</c:v>
                </c:pt>
                <c:pt idx="177">
                  <c:v>55.60618996853956</c:v>
                </c:pt>
                <c:pt idx="178">
                  <c:v>55.920349233898541</c:v>
                </c:pt>
                <c:pt idx="179">
                  <c:v>56.234508499257522</c:v>
                </c:pt>
                <c:pt idx="180">
                  <c:v>56.548667764616503</c:v>
                </c:pt>
                <c:pt idx="181">
                  <c:v>56.862827029975485</c:v>
                </c:pt>
                <c:pt idx="182">
                  <c:v>57.176986295334466</c:v>
                </c:pt>
                <c:pt idx="183">
                  <c:v>57.491145560693447</c:v>
                </c:pt>
                <c:pt idx="184">
                  <c:v>57.805304826052428</c:v>
                </c:pt>
                <c:pt idx="185">
                  <c:v>58.119464091411409</c:v>
                </c:pt>
                <c:pt idx="186">
                  <c:v>58.43362335677039</c:v>
                </c:pt>
                <c:pt idx="187">
                  <c:v>58.747782622129371</c:v>
                </c:pt>
                <c:pt idx="188">
                  <c:v>59.061941887488352</c:v>
                </c:pt>
                <c:pt idx="189">
                  <c:v>59.376101152847333</c:v>
                </c:pt>
                <c:pt idx="190">
                  <c:v>59.690260418206314</c:v>
                </c:pt>
                <c:pt idx="191">
                  <c:v>60.004419683565295</c:v>
                </c:pt>
                <c:pt idx="192">
                  <c:v>60.318578948924277</c:v>
                </c:pt>
                <c:pt idx="193">
                  <c:v>60.632738214283258</c:v>
                </c:pt>
                <c:pt idx="194">
                  <c:v>60.946897479642239</c:v>
                </c:pt>
                <c:pt idx="195">
                  <c:v>61.26105674500122</c:v>
                </c:pt>
                <c:pt idx="196">
                  <c:v>61.575216010360201</c:v>
                </c:pt>
                <c:pt idx="197">
                  <c:v>61.889375275719182</c:v>
                </c:pt>
                <c:pt idx="198">
                  <c:v>62.203534541078163</c:v>
                </c:pt>
                <c:pt idx="199">
                  <c:v>62.517693806437144</c:v>
                </c:pt>
                <c:pt idx="200">
                  <c:v>62.831853071796125</c:v>
                </c:pt>
                <c:pt idx="201">
                  <c:v>63.146012337155106</c:v>
                </c:pt>
                <c:pt idx="202">
                  <c:v>63.460171602514087</c:v>
                </c:pt>
                <c:pt idx="203">
                  <c:v>63.774330867873068</c:v>
                </c:pt>
                <c:pt idx="204">
                  <c:v>64.088490133232042</c:v>
                </c:pt>
                <c:pt idx="205">
                  <c:v>64.402649398591024</c:v>
                </c:pt>
                <c:pt idx="206">
                  <c:v>64.716808663950005</c:v>
                </c:pt>
                <c:pt idx="207">
                  <c:v>65.030967929308986</c:v>
                </c:pt>
                <c:pt idx="208">
                  <c:v>65.345127194667967</c:v>
                </c:pt>
                <c:pt idx="209">
                  <c:v>65.659286460026948</c:v>
                </c:pt>
                <c:pt idx="210">
                  <c:v>65.973445725385929</c:v>
                </c:pt>
                <c:pt idx="211">
                  <c:v>66.28760499074491</c:v>
                </c:pt>
                <c:pt idx="212">
                  <c:v>66.601764256103891</c:v>
                </c:pt>
                <c:pt idx="213">
                  <c:v>66.915923521462872</c:v>
                </c:pt>
                <c:pt idx="214">
                  <c:v>67.230082786821853</c:v>
                </c:pt>
                <c:pt idx="215">
                  <c:v>67.544242052180834</c:v>
                </c:pt>
                <c:pt idx="216">
                  <c:v>67.858401317539816</c:v>
                </c:pt>
                <c:pt idx="217">
                  <c:v>68.172560582898797</c:v>
                </c:pt>
                <c:pt idx="218">
                  <c:v>68.486719848257778</c:v>
                </c:pt>
                <c:pt idx="219">
                  <c:v>68.800879113616759</c:v>
                </c:pt>
                <c:pt idx="220">
                  <c:v>69.11503837897574</c:v>
                </c:pt>
                <c:pt idx="221">
                  <c:v>69.429197644334721</c:v>
                </c:pt>
                <c:pt idx="222">
                  <c:v>69.743356909693702</c:v>
                </c:pt>
                <c:pt idx="223">
                  <c:v>70.057516175052683</c:v>
                </c:pt>
                <c:pt idx="224">
                  <c:v>70.371675440411664</c:v>
                </c:pt>
                <c:pt idx="225">
                  <c:v>70.685834705770645</c:v>
                </c:pt>
                <c:pt idx="226">
                  <c:v>70.999993971129626</c:v>
                </c:pt>
                <c:pt idx="227">
                  <c:v>71.314153236488607</c:v>
                </c:pt>
                <c:pt idx="228">
                  <c:v>71.628312501847589</c:v>
                </c:pt>
                <c:pt idx="229">
                  <c:v>71.94247176720657</c:v>
                </c:pt>
                <c:pt idx="230">
                  <c:v>72.256631032565551</c:v>
                </c:pt>
                <c:pt idx="231">
                  <c:v>72.570790297924532</c:v>
                </c:pt>
                <c:pt idx="232">
                  <c:v>72.884949563283513</c:v>
                </c:pt>
                <c:pt idx="233">
                  <c:v>73.199108828642494</c:v>
                </c:pt>
                <c:pt idx="234">
                  <c:v>73.513268094001475</c:v>
                </c:pt>
                <c:pt idx="235">
                  <c:v>73.827427359360456</c:v>
                </c:pt>
                <c:pt idx="236">
                  <c:v>74.141586624719437</c:v>
                </c:pt>
                <c:pt idx="237">
                  <c:v>74.455745890078418</c:v>
                </c:pt>
                <c:pt idx="238">
                  <c:v>74.769905155437399</c:v>
                </c:pt>
                <c:pt idx="239">
                  <c:v>75.084064420796381</c:v>
                </c:pt>
                <c:pt idx="240">
                  <c:v>75.398223686155362</c:v>
                </c:pt>
                <c:pt idx="241">
                  <c:v>75.712382951514343</c:v>
                </c:pt>
                <c:pt idx="242">
                  <c:v>76.026542216873324</c:v>
                </c:pt>
                <c:pt idx="243">
                  <c:v>76.340701482232305</c:v>
                </c:pt>
                <c:pt idx="244">
                  <c:v>76.654860747591286</c:v>
                </c:pt>
                <c:pt idx="245">
                  <c:v>76.969020012950267</c:v>
                </c:pt>
                <c:pt idx="246">
                  <c:v>77.283179278309248</c:v>
                </c:pt>
                <c:pt idx="247">
                  <c:v>77.597338543668229</c:v>
                </c:pt>
                <c:pt idx="248">
                  <c:v>77.91149780902721</c:v>
                </c:pt>
                <c:pt idx="249">
                  <c:v>78.225657074386191</c:v>
                </c:pt>
                <c:pt idx="250">
                  <c:v>78.539816339745173</c:v>
                </c:pt>
                <c:pt idx="251">
                  <c:v>78.853975605104154</c:v>
                </c:pt>
                <c:pt idx="252">
                  <c:v>79.168134870463135</c:v>
                </c:pt>
                <c:pt idx="253">
                  <c:v>79.482294135822116</c:v>
                </c:pt>
                <c:pt idx="254">
                  <c:v>79.796453401181097</c:v>
                </c:pt>
                <c:pt idx="255">
                  <c:v>80.110612666540078</c:v>
                </c:pt>
                <c:pt idx="256">
                  <c:v>80.424771931899059</c:v>
                </c:pt>
                <c:pt idx="257">
                  <c:v>80.73893119725804</c:v>
                </c:pt>
                <c:pt idx="258">
                  <c:v>81.053090462617021</c:v>
                </c:pt>
                <c:pt idx="259">
                  <c:v>81.367249727976002</c:v>
                </c:pt>
                <c:pt idx="260">
                  <c:v>81.681408993334983</c:v>
                </c:pt>
                <c:pt idx="261">
                  <c:v>81.995568258693964</c:v>
                </c:pt>
                <c:pt idx="262">
                  <c:v>82.309727524052946</c:v>
                </c:pt>
                <c:pt idx="263">
                  <c:v>82.623886789411927</c:v>
                </c:pt>
                <c:pt idx="264">
                  <c:v>82.938046054770908</c:v>
                </c:pt>
                <c:pt idx="265">
                  <c:v>83.252205320129889</c:v>
                </c:pt>
                <c:pt idx="266">
                  <c:v>83.56636458548887</c:v>
                </c:pt>
                <c:pt idx="267">
                  <c:v>83.880523850847851</c:v>
                </c:pt>
                <c:pt idx="268">
                  <c:v>84.194683116206832</c:v>
                </c:pt>
                <c:pt idx="269">
                  <c:v>84.508842381565813</c:v>
                </c:pt>
                <c:pt idx="270">
                  <c:v>84.823001646924794</c:v>
                </c:pt>
                <c:pt idx="271">
                  <c:v>85.137160912283775</c:v>
                </c:pt>
                <c:pt idx="272">
                  <c:v>85.451320177642756</c:v>
                </c:pt>
                <c:pt idx="273">
                  <c:v>85.765479443001738</c:v>
                </c:pt>
                <c:pt idx="274">
                  <c:v>86.079638708360719</c:v>
                </c:pt>
                <c:pt idx="275">
                  <c:v>86.3937979737197</c:v>
                </c:pt>
                <c:pt idx="276">
                  <c:v>86.707957239078681</c:v>
                </c:pt>
                <c:pt idx="277">
                  <c:v>87.022116504437662</c:v>
                </c:pt>
                <c:pt idx="278">
                  <c:v>87.336275769796643</c:v>
                </c:pt>
                <c:pt idx="279">
                  <c:v>87.650435035155624</c:v>
                </c:pt>
                <c:pt idx="280">
                  <c:v>87.964594300514605</c:v>
                </c:pt>
                <c:pt idx="281">
                  <c:v>88.278753565873586</c:v>
                </c:pt>
              </c:numCache>
            </c:numRef>
          </c:xVal>
          <c:yVal>
            <c:numRef>
              <c:f>'[OT Transient Graphs.xlsx]Sheet1'!$D$2:$D$283</c:f>
              <c:numCache>
                <c:formatCode>General</c:formatCode>
                <c:ptCount val="282"/>
                <c:pt idx="0">
                  <c:v>0.24833666349382652</c:v>
                </c:pt>
                <c:pt idx="1">
                  <c:v>0.32477023981049608</c:v>
                </c:pt>
                <c:pt idx="2">
                  <c:v>0.39992209636404252</c:v>
                </c:pt>
                <c:pt idx="3">
                  <c:v>0.47349564311026665</c:v>
                </c:pt>
                <c:pt idx="4">
                  <c:v>0.54520051887271737</c:v>
                </c:pt>
                <c:pt idx="5">
                  <c:v>0.61475373726560156</c:v>
                </c:pt>
                <c:pt idx="6">
                  <c:v>0.68188080351176594</c:v>
                </c:pt>
                <c:pt idx="7">
                  <c:v>0.74631679774817605</c:v>
                </c:pt>
                <c:pt idx="8">
                  <c:v>0.80780742054358623</c:v>
                </c:pt>
                <c:pt idx="9">
                  <c:v>0.86610999650221687</c:v>
                </c:pt>
                <c:pt idx="10">
                  <c:v>0.92099443199267184</c:v>
                </c:pt>
                <c:pt idx="11">
                  <c:v>0.97224412322238452</c:v>
                </c:pt>
                <c:pt idx="12">
                  <c:v>1.0196568110738273</c:v>
                </c:pt>
                <c:pt idx="13">
                  <c:v>1.0630453793288479</c:v>
                </c:pt>
                <c:pt idx="14">
                  <c:v>1.1022385931308947</c:v>
                </c:pt>
                <c:pt idx="15">
                  <c:v>1.1370817747707669</c:v>
                </c:pt>
                <c:pt idx="16">
                  <c:v>1.1674374141288679</c:v>
                </c:pt>
                <c:pt idx="17">
                  <c:v>1.1931857113648237</c:v>
                </c:pt>
                <c:pt idx="18">
                  <c:v>1.214225049712722</c:v>
                </c:pt>
                <c:pt idx="19">
                  <c:v>1.2304723965160629</c:v>
                </c:pt>
                <c:pt idx="20">
                  <c:v>1.2418636309197202</c:v>
                </c:pt>
                <c:pt idx="21">
                  <c:v>1.2483537969256631</c:v>
                </c:pt>
                <c:pt idx="22">
                  <c:v>1.2499172808137404</c:v>
                </c:pt>
                <c:pt idx="23">
                  <c:v>1.2465479122273342</c:v>
                </c:pt>
                <c:pt idx="24">
                  <c:v>1.2382589885249367</c:v>
                </c:pt>
                <c:pt idx="25">
                  <c:v>1.225083222301552</c:v>
                </c:pt>
                <c:pt idx="26">
                  <c:v>1.2070726122870292</c:v>
                </c:pt>
                <c:pt idx="27">
                  <c:v>1.1842982381308305</c:v>
                </c:pt>
                <c:pt idx="28">
                  <c:v>1.1568499798831284</c:v>
                </c:pt>
                <c:pt idx="29">
                  <c:v>1.1248361632793105</c:v>
                </c:pt>
                <c:pt idx="30">
                  <c:v>1.0883831322277902</c:v>
                </c:pt>
                <c:pt idx="31">
                  <c:v>1.0476347501883221</c:v>
                </c:pt>
                <c:pt idx="32">
                  <c:v>1.0027518324086511</c:v>
                </c:pt>
                <c:pt idx="33">
                  <c:v>0.95391151126019935</c:v>
                </c:pt>
                <c:pt idx="34">
                  <c:v>0.90130653717751874</c:v>
                </c:pt>
                <c:pt idx="35">
                  <c:v>0.84514451796038725</c:v>
                </c:pt>
                <c:pt idx="36">
                  <c:v>0.78564709944066902</c:v>
                </c:pt>
                <c:pt idx="37">
                  <c:v>0.72304909074747648</c:v>
                </c:pt>
                <c:pt idx="38">
                  <c:v>0.65759753762281226</c:v>
                </c:pt>
                <c:pt idx="39">
                  <c:v>0.589550747444888</c:v>
                </c:pt>
                <c:pt idx="40">
                  <c:v>0.51917726980691525</c:v>
                </c:pt>
                <c:pt idx="41">
                  <c:v>0.44675483667454752</c:v>
                </c:pt>
                <c:pt idx="42">
                  <c:v>0.3725692663046955</c:v>
                </c:pt>
                <c:pt idx="43">
                  <c:v>0.29691333525144653</c:v>
                </c:pt>
                <c:pt idx="44">
                  <c:v>0.22008562291075953</c:v>
                </c:pt>
                <c:pt idx="45">
                  <c:v>0.1423893331640006</c:v>
                </c:pt>
                <c:pt idx="46">
                  <c:v>6.4131097770741871E-2</c:v>
                </c:pt>
                <c:pt idx="47">
                  <c:v>-1.4380233766706316E-2</c:v>
                </c:pt>
                <c:pt idx="48">
                  <c:v>-9.2834813091180649E-2</c:v>
                </c:pt>
                <c:pt idx="49">
                  <c:v>-0.17092301582057645</c:v>
                </c:pt>
                <c:pt idx="50">
                  <c:v>-0.24833666349382658</c:v>
                </c:pt>
                <c:pt idx="51">
                  <c:v>-0.32477023981049569</c:v>
                </c:pt>
                <c:pt idx="52">
                  <c:v>-0.3999220963640428</c:v>
                </c:pt>
                <c:pt idx="53">
                  <c:v>-0.47349564311026704</c:v>
                </c:pt>
                <c:pt idx="54">
                  <c:v>-0.54520051887271825</c:v>
                </c:pt>
                <c:pt idx="55">
                  <c:v>-0.61475373726560267</c:v>
                </c:pt>
                <c:pt idx="56">
                  <c:v>-0.6818808035117675</c:v>
                </c:pt>
                <c:pt idx="57">
                  <c:v>-0.74631679774817794</c:v>
                </c:pt>
                <c:pt idx="58">
                  <c:v>-0.80780742054358834</c:v>
                </c:pt>
                <c:pt idx="59">
                  <c:v>-0.86610999650221909</c:v>
                </c:pt>
                <c:pt idx="60">
                  <c:v>-0.92099443199267417</c:v>
                </c:pt>
                <c:pt idx="61">
                  <c:v>-0.97224412322238696</c:v>
                </c:pt>
                <c:pt idx="62">
                  <c:v>-1.0196568110738302</c:v>
                </c:pt>
                <c:pt idx="63">
                  <c:v>-1.0630453793288501</c:v>
                </c:pt>
                <c:pt idx="64">
                  <c:v>-1.1022385931308969</c:v>
                </c:pt>
                <c:pt idx="65">
                  <c:v>-1.1370817747707691</c:v>
                </c:pt>
                <c:pt idx="66">
                  <c:v>-1.1674374141288701</c:v>
                </c:pt>
                <c:pt idx="67">
                  <c:v>-1.1931857113648259</c:v>
                </c:pt>
                <c:pt idx="68">
                  <c:v>-1.2142250497127238</c:v>
                </c:pt>
                <c:pt idx="69">
                  <c:v>-1.230472396516064</c:v>
                </c:pt>
                <c:pt idx="70">
                  <c:v>-1.2418636309197211</c:v>
                </c:pt>
                <c:pt idx="71">
                  <c:v>-1.2483537969256635</c:v>
                </c:pt>
                <c:pt idx="72">
                  <c:v>-1.2499172808137402</c:v>
                </c:pt>
                <c:pt idx="73">
                  <c:v>-1.2465479122273333</c:v>
                </c:pt>
                <c:pt idx="74">
                  <c:v>-1.2382589885249351</c:v>
                </c:pt>
                <c:pt idx="75">
                  <c:v>-1.22508322230155</c:v>
                </c:pt>
                <c:pt idx="76">
                  <c:v>-1.2070726122870263</c:v>
                </c:pt>
                <c:pt idx="77">
                  <c:v>-1.1842982381308269</c:v>
                </c:pt>
                <c:pt idx="78">
                  <c:v>-1.156849979883124</c:v>
                </c:pt>
                <c:pt idx="79">
                  <c:v>-1.1248361632793054</c:v>
                </c:pt>
                <c:pt idx="80">
                  <c:v>-1.0883831322277842</c:v>
                </c:pt>
                <c:pt idx="81">
                  <c:v>-1.0476347501883152</c:v>
                </c:pt>
                <c:pt idx="82">
                  <c:v>-1.0027518324086433</c:v>
                </c:pt>
                <c:pt idx="83">
                  <c:v>-0.95391151126019014</c:v>
                </c:pt>
                <c:pt idx="84">
                  <c:v>-0.90130653717750919</c:v>
                </c:pt>
                <c:pt idx="85">
                  <c:v>-0.84514451796037671</c:v>
                </c:pt>
                <c:pt idx="86">
                  <c:v>-0.78564709944065747</c:v>
                </c:pt>
                <c:pt idx="87">
                  <c:v>-0.72304909074746382</c:v>
                </c:pt>
                <c:pt idx="88">
                  <c:v>-0.65759753762279805</c:v>
                </c:pt>
                <c:pt idx="89">
                  <c:v>-0.5895507474448739</c:v>
                </c:pt>
                <c:pt idx="90">
                  <c:v>-0.51917726980690027</c:v>
                </c:pt>
                <c:pt idx="91">
                  <c:v>-0.44675483667453153</c:v>
                </c:pt>
                <c:pt idx="92">
                  <c:v>-0.37256926630467874</c:v>
                </c:pt>
                <c:pt idx="93">
                  <c:v>-0.29691333525142838</c:v>
                </c:pt>
                <c:pt idx="94">
                  <c:v>-0.22008562291074163</c:v>
                </c:pt>
                <c:pt idx="95">
                  <c:v>-0.142389333163982</c:v>
                </c:pt>
                <c:pt idx="96">
                  <c:v>-6.4131097770722637E-2</c:v>
                </c:pt>
                <c:pt idx="97">
                  <c:v>1.4380233766726145E-2</c:v>
                </c:pt>
                <c:pt idx="98">
                  <c:v>9.2834813091201535E-2</c:v>
                </c:pt>
                <c:pt idx="99">
                  <c:v>0.17092301582059663</c:v>
                </c:pt>
                <c:pt idx="100">
                  <c:v>0.24833666349384709</c:v>
                </c:pt>
                <c:pt idx="101">
                  <c:v>0.32477023981051689</c:v>
                </c:pt>
                <c:pt idx="102">
                  <c:v>0.39992209636406373</c:v>
                </c:pt>
                <c:pt idx="103">
                  <c:v>0.47349564311028797</c:v>
                </c:pt>
                <c:pt idx="104">
                  <c:v>0.54520051887273757</c:v>
                </c:pt>
                <c:pt idx="105">
                  <c:v>0.61475373726562177</c:v>
                </c:pt>
                <c:pt idx="106">
                  <c:v>0.68188080351178593</c:v>
                </c:pt>
                <c:pt idx="107">
                  <c:v>0.7463167977481957</c:v>
                </c:pt>
                <c:pt idx="108">
                  <c:v>0.80780742054360555</c:v>
                </c:pt>
                <c:pt idx="109">
                  <c:v>0.86610999650223464</c:v>
                </c:pt>
                <c:pt idx="110">
                  <c:v>0.92099443199268904</c:v>
                </c:pt>
                <c:pt idx="111">
                  <c:v>0.97224412322240084</c:v>
                </c:pt>
                <c:pt idx="112">
                  <c:v>1.0196568110738429</c:v>
                </c:pt>
                <c:pt idx="113">
                  <c:v>1.0630453793288623</c:v>
                </c:pt>
                <c:pt idx="114">
                  <c:v>1.1022385931309071</c:v>
                </c:pt>
                <c:pt idx="115">
                  <c:v>1.1370817747707784</c:v>
                </c:pt>
                <c:pt idx="116">
                  <c:v>1.1674374141288781</c:v>
                </c:pt>
                <c:pt idx="117">
                  <c:v>1.1931857113648323</c:v>
                </c:pt>
                <c:pt idx="118">
                  <c:v>1.2142250497127289</c:v>
                </c:pt>
                <c:pt idx="119">
                  <c:v>1.230472396516068</c:v>
                </c:pt>
                <c:pt idx="120">
                  <c:v>1.2418636309197235</c:v>
                </c:pt>
                <c:pt idx="121">
                  <c:v>1.2483537969256646</c:v>
                </c:pt>
                <c:pt idx="122">
                  <c:v>1.24991728081374</c:v>
                </c:pt>
                <c:pt idx="123">
                  <c:v>1.2465479122273317</c:v>
                </c:pt>
                <c:pt idx="124">
                  <c:v>1.2382589885249322</c:v>
                </c:pt>
                <c:pt idx="125">
                  <c:v>1.2250832223015455</c:v>
                </c:pt>
                <c:pt idx="126">
                  <c:v>1.207072612287021</c:v>
                </c:pt>
                <c:pt idx="127">
                  <c:v>1.1842982381308198</c:v>
                </c:pt>
                <c:pt idx="128">
                  <c:v>1.156849979883116</c:v>
                </c:pt>
                <c:pt idx="129">
                  <c:v>1.1248361632792963</c:v>
                </c:pt>
                <c:pt idx="130">
                  <c:v>1.0883831322277733</c:v>
                </c:pt>
                <c:pt idx="131">
                  <c:v>1.0476347501883039</c:v>
                </c:pt>
                <c:pt idx="132">
                  <c:v>1.0027518324086315</c:v>
                </c:pt>
                <c:pt idx="133">
                  <c:v>0.95391151126017659</c:v>
                </c:pt>
                <c:pt idx="134">
                  <c:v>0.90130653717749476</c:v>
                </c:pt>
                <c:pt idx="135">
                  <c:v>0.84514451796036039</c:v>
                </c:pt>
                <c:pt idx="136">
                  <c:v>0.78564709944064126</c:v>
                </c:pt>
                <c:pt idx="137">
                  <c:v>0.72304909074744772</c:v>
                </c:pt>
                <c:pt idx="138">
                  <c:v>0.65759753762278028</c:v>
                </c:pt>
                <c:pt idx="139">
                  <c:v>0.58955074744485547</c:v>
                </c:pt>
                <c:pt idx="140">
                  <c:v>0.51917726980688028</c:v>
                </c:pt>
                <c:pt idx="141">
                  <c:v>0.44675483667451199</c:v>
                </c:pt>
                <c:pt idx="142">
                  <c:v>0.37256926630465981</c:v>
                </c:pt>
                <c:pt idx="143">
                  <c:v>0.29691333525140801</c:v>
                </c:pt>
                <c:pt idx="144">
                  <c:v>0.22008562291072101</c:v>
                </c:pt>
                <c:pt idx="145">
                  <c:v>0.14238933316396007</c:v>
                </c:pt>
                <c:pt idx="146">
                  <c:v>6.4131097770701723E-2</c:v>
                </c:pt>
                <c:pt idx="147">
                  <c:v>-1.4380233766745975E-2</c:v>
                </c:pt>
                <c:pt idx="148">
                  <c:v>-9.2834813091222421E-2</c:v>
                </c:pt>
                <c:pt idx="149">
                  <c:v>-0.17092301582061739</c:v>
                </c:pt>
                <c:pt idx="150">
                  <c:v>-0.24833666349386871</c:v>
                </c:pt>
                <c:pt idx="151">
                  <c:v>-0.32477023981053715</c:v>
                </c:pt>
                <c:pt idx="152">
                  <c:v>-0.39992209636408249</c:v>
                </c:pt>
                <c:pt idx="153">
                  <c:v>-0.4734956431103074</c:v>
                </c:pt>
                <c:pt idx="154">
                  <c:v>-0.54520051887275633</c:v>
                </c:pt>
                <c:pt idx="155">
                  <c:v>-0.61475373726564109</c:v>
                </c:pt>
                <c:pt idx="156">
                  <c:v>-0.68188080351180347</c:v>
                </c:pt>
                <c:pt idx="157">
                  <c:v>-0.74631679774821158</c:v>
                </c:pt>
                <c:pt idx="158">
                  <c:v>-0.80780742054362153</c:v>
                </c:pt>
                <c:pt idx="159">
                  <c:v>-0.86610999650224973</c:v>
                </c:pt>
                <c:pt idx="160">
                  <c:v>-0.92099443199270403</c:v>
                </c:pt>
                <c:pt idx="161">
                  <c:v>-0.97224412322241405</c:v>
                </c:pt>
                <c:pt idx="162">
                  <c:v>-1.0196568110738542</c:v>
                </c:pt>
                <c:pt idx="163">
                  <c:v>-1.0630453793288734</c:v>
                </c:pt>
                <c:pt idx="164">
                  <c:v>-1.1022385931309171</c:v>
                </c:pt>
                <c:pt idx="165">
                  <c:v>-1.1370817747707875</c:v>
                </c:pt>
                <c:pt idx="166">
                  <c:v>-1.1674374141288857</c:v>
                </c:pt>
                <c:pt idx="167">
                  <c:v>-1.1931857113648383</c:v>
                </c:pt>
                <c:pt idx="168">
                  <c:v>-1.2142250497127338</c:v>
                </c:pt>
                <c:pt idx="169">
                  <c:v>-1.2304723965160715</c:v>
                </c:pt>
                <c:pt idx="170">
                  <c:v>-1.2418636309197262</c:v>
                </c:pt>
                <c:pt idx="171">
                  <c:v>-1.2483537969256657</c:v>
                </c:pt>
                <c:pt idx="172">
                  <c:v>-1.2499172808137398</c:v>
                </c:pt>
                <c:pt idx="173">
                  <c:v>-1.2465479122273302</c:v>
                </c:pt>
                <c:pt idx="174">
                  <c:v>-1.2382589885249293</c:v>
                </c:pt>
                <c:pt idx="175">
                  <c:v>-1.2250832223015413</c:v>
                </c:pt>
                <c:pt idx="176">
                  <c:v>-1.2070726122870152</c:v>
                </c:pt>
                <c:pt idx="177">
                  <c:v>-1.1842982381308136</c:v>
                </c:pt>
                <c:pt idx="178">
                  <c:v>-1.1568499798831078</c:v>
                </c:pt>
                <c:pt idx="179">
                  <c:v>-1.1248361632792867</c:v>
                </c:pt>
                <c:pt idx="180">
                  <c:v>-1.0883831322277626</c:v>
                </c:pt>
                <c:pt idx="181">
                  <c:v>-1.0476347501882917</c:v>
                </c:pt>
                <c:pt idx="182">
                  <c:v>-1.0027518324086182</c:v>
                </c:pt>
                <c:pt idx="183">
                  <c:v>-0.95391151126016227</c:v>
                </c:pt>
                <c:pt idx="184">
                  <c:v>-0.90130653717747944</c:v>
                </c:pt>
                <c:pt idx="185">
                  <c:v>-0.84514451796034418</c:v>
                </c:pt>
                <c:pt idx="186">
                  <c:v>-0.78564709944062405</c:v>
                </c:pt>
                <c:pt idx="187">
                  <c:v>-0.72304909074742973</c:v>
                </c:pt>
                <c:pt idx="188">
                  <c:v>-0.65759753762276163</c:v>
                </c:pt>
                <c:pt idx="189">
                  <c:v>-0.58955074744483604</c:v>
                </c:pt>
                <c:pt idx="190">
                  <c:v>-0.51917726980686019</c:v>
                </c:pt>
                <c:pt idx="191">
                  <c:v>-0.44675483667449145</c:v>
                </c:pt>
                <c:pt idx="192">
                  <c:v>-0.37256926630463877</c:v>
                </c:pt>
                <c:pt idx="193">
                  <c:v>-0.29691333525138658</c:v>
                </c:pt>
                <c:pt idx="194">
                  <c:v>-0.2200856229106993</c:v>
                </c:pt>
                <c:pt idx="195">
                  <c:v>-0.14238933316393818</c:v>
                </c:pt>
                <c:pt idx="196">
                  <c:v>-6.4131097770679699E-2</c:v>
                </c:pt>
                <c:pt idx="197">
                  <c:v>1.4380233766768023E-2</c:v>
                </c:pt>
                <c:pt idx="198">
                  <c:v>9.2834813091244403E-2</c:v>
                </c:pt>
                <c:pt idx="199">
                  <c:v>0.17092301582063923</c:v>
                </c:pt>
                <c:pt idx="200">
                  <c:v>0.2483366634938903</c:v>
                </c:pt>
                <c:pt idx="201">
                  <c:v>0.32477023981055847</c:v>
                </c:pt>
                <c:pt idx="202">
                  <c:v>0.39992209636410342</c:v>
                </c:pt>
                <c:pt idx="203">
                  <c:v>0.47349564311032777</c:v>
                </c:pt>
                <c:pt idx="204">
                  <c:v>0.54520051887277432</c:v>
                </c:pt>
                <c:pt idx="205">
                  <c:v>0.6147537372656583</c:v>
                </c:pt>
                <c:pt idx="206">
                  <c:v>0.68188080351182012</c:v>
                </c:pt>
                <c:pt idx="207">
                  <c:v>0.74631679774822934</c:v>
                </c:pt>
                <c:pt idx="208">
                  <c:v>0.80780742054363663</c:v>
                </c:pt>
                <c:pt idx="209">
                  <c:v>0.86610999650226406</c:v>
                </c:pt>
                <c:pt idx="210">
                  <c:v>0.92099443199271736</c:v>
                </c:pt>
                <c:pt idx="211">
                  <c:v>0.97224412322242637</c:v>
                </c:pt>
                <c:pt idx="212">
                  <c:v>1.0196568110738671</c:v>
                </c:pt>
                <c:pt idx="213">
                  <c:v>1.0630453793288837</c:v>
                </c:pt>
                <c:pt idx="214">
                  <c:v>1.1022385931309264</c:v>
                </c:pt>
                <c:pt idx="215">
                  <c:v>1.1370817747707958</c:v>
                </c:pt>
                <c:pt idx="216">
                  <c:v>1.1674374141288928</c:v>
                </c:pt>
                <c:pt idx="217">
                  <c:v>1.1931857113648447</c:v>
                </c:pt>
                <c:pt idx="218">
                  <c:v>1.2142250497127387</c:v>
                </c:pt>
                <c:pt idx="219">
                  <c:v>1.2304723965160751</c:v>
                </c:pt>
                <c:pt idx="220">
                  <c:v>1.2418636309197284</c:v>
                </c:pt>
                <c:pt idx="221">
                  <c:v>1.2483537969256666</c:v>
                </c:pt>
                <c:pt idx="222">
                  <c:v>1.2499172808137395</c:v>
                </c:pt>
                <c:pt idx="223">
                  <c:v>1.2465479122273286</c:v>
                </c:pt>
                <c:pt idx="224">
                  <c:v>1.2382589885249267</c:v>
                </c:pt>
                <c:pt idx="225">
                  <c:v>1.2250832223015373</c:v>
                </c:pt>
                <c:pt idx="226">
                  <c:v>1.2070726122870101</c:v>
                </c:pt>
                <c:pt idx="227">
                  <c:v>1.1842982381308065</c:v>
                </c:pt>
                <c:pt idx="228">
                  <c:v>1.1568499798831002</c:v>
                </c:pt>
                <c:pt idx="229">
                  <c:v>1.124836163279278</c:v>
                </c:pt>
                <c:pt idx="230">
                  <c:v>1.0883831322277528</c:v>
                </c:pt>
                <c:pt idx="231">
                  <c:v>1.047634750188281</c:v>
                </c:pt>
                <c:pt idx="232">
                  <c:v>1.0027518324086051</c:v>
                </c:pt>
                <c:pt idx="233">
                  <c:v>0.9539115112601495</c:v>
                </c:pt>
                <c:pt idx="234">
                  <c:v>0.90130653717746567</c:v>
                </c:pt>
                <c:pt idx="235">
                  <c:v>0.84514451796032963</c:v>
                </c:pt>
                <c:pt idx="236">
                  <c:v>0.78564709944060862</c:v>
                </c:pt>
                <c:pt idx="237">
                  <c:v>0.72304909074741186</c:v>
                </c:pt>
                <c:pt idx="238">
                  <c:v>0.65759753762274464</c:v>
                </c:pt>
                <c:pt idx="239">
                  <c:v>0.58955074744481861</c:v>
                </c:pt>
                <c:pt idx="240">
                  <c:v>0.5191772698068422</c:v>
                </c:pt>
                <c:pt idx="241">
                  <c:v>0.44675483667447291</c:v>
                </c:pt>
                <c:pt idx="242">
                  <c:v>0.37256926630461767</c:v>
                </c:pt>
                <c:pt idx="243">
                  <c:v>0.29691333525136737</c:v>
                </c:pt>
                <c:pt idx="244">
                  <c:v>0.22008562291067979</c:v>
                </c:pt>
                <c:pt idx="245">
                  <c:v>0.14238933316391847</c:v>
                </c:pt>
                <c:pt idx="246">
                  <c:v>6.4131097770659881E-2</c:v>
                </c:pt>
                <c:pt idx="247">
                  <c:v>-1.4380233766790075E-2</c:v>
                </c:pt>
                <c:pt idx="248">
                  <c:v>-9.2834813091264179E-2</c:v>
                </c:pt>
                <c:pt idx="249">
                  <c:v>-0.17092301582065889</c:v>
                </c:pt>
                <c:pt idx="250">
                  <c:v>-0.24833666349390973</c:v>
                </c:pt>
                <c:pt idx="251">
                  <c:v>-0.32477023981057762</c:v>
                </c:pt>
                <c:pt idx="252">
                  <c:v>-0.39992209636412429</c:v>
                </c:pt>
                <c:pt idx="253">
                  <c:v>-0.47349564311034609</c:v>
                </c:pt>
                <c:pt idx="254">
                  <c:v>-0.54520051887279408</c:v>
                </c:pt>
                <c:pt idx="255">
                  <c:v>-0.61475373726567561</c:v>
                </c:pt>
                <c:pt idx="256">
                  <c:v>-0.68188080351184044</c:v>
                </c:pt>
                <c:pt idx="257">
                  <c:v>-0.74631679774824689</c:v>
                </c:pt>
                <c:pt idx="258">
                  <c:v>-0.8078074205436534</c:v>
                </c:pt>
                <c:pt idx="259">
                  <c:v>-0.86610999650227982</c:v>
                </c:pt>
                <c:pt idx="260">
                  <c:v>-0.92099443199273079</c:v>
                </c:pt>
                <c:pt idx="261">
                  <c:v>-0.97224412322244169</c:v>
                </c:pt>
                <c:pt idx="262">
                  <c:v>-1.0196568110738797</c:v>
                </c:pt>
                <c:pt idx="263">
                  <c:v>-1.0630453793288952</c:v>
                </c:pt>
                <c:pt idx="264">
                  <c:v>-1.1022385931309369</c:v>
                </c:pt>
                <c:pt idx="265">
                  <c:v>-1.137081774770804</c:v>
                </c:pt>
                <c:pt idx="266">
                  <c:v>-1.1674374141289012</c:v>
                </c:pt>
                <c:pt idx="267">
                  <c:v>-1.1931857113648514</c:v>
                </c:pt>
                <c:pt idx="268">
                  <c:v>-1.2142250497127438</c:v>
                </c:pt>
                <c:pt idx="269">
                  <c:v>-1.2304723965160791</c:v>
                </c:pt>
                <c:pt idx="270">
                  <c:v>-1.2418636309197306</c:v>
                </c:pt>
                <c:pt idx="271">
                  <c:v>-1.2483537969256679</c:v>
                </c:pt>
                <c:pt idx="272">
                  <c:v>-1.2499172808137393</c:v>
                </c:pt>
                <c:pt idx="273">
                  <c:v>-1.2465479122273271</c:v>
                </c:pt>
                <c:pt idx="274">
                  <c:v>-1.2382589885249236</c:v>
                </c:pt>
                <c:pt idx="275">
                  <c:v>-1.2250832223015333</c:v>
                </c:pt>
                <c:pt idx="276">
                  <c:v>-1.2070726122870039</c:v>
                </c:pt>
                <c:pt idx="277">
                  <c:v>-1.1842982381307994</c:v>
                </c:pt>
                <c:pt idx="278">
                  <c:v>-1.1568499798830918</c:v>
                </c:pt>
                <c:pt idx="279">
                  <c:v>-1.1248361632792685</c:v>
                </c:pt>
                <c:pt idx="280">
                  <c:v>-1.0883831322277431</c:v>
                </c:pt>
                <c:pt idx="281">
                  <c:v>-1.0476347501882677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D63B-4AE9-A9B0-8A9657BCC089}"/>
            </c:ext>
          </c:extLst>
        </c:ser>
        <c:ser>
          <c:idx val="3"/>
          <c:order val="3"/>
          <c:tx>
            <c:strRef>
              <c:f>'[OT Transient Graphs.xlsx]Sheet1'!$E$1</c:f>
              <c:strCache>
                <c:ptCount val="1"/>
                <c:pt idx="0">
                  <c:v>Ion 4</c:v>
                </c:pt>
              </c:strCache>
            </c:strRef>
          </c:tx>
          <c:spPr>
            <a:ln w="19050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xVal>
            <c:numRef>
              <c:f>'[OT Transient Graphs.xlsx]Sheet1'!$A$2:$A$283</c:f>
              <c:numCache>
                <c:formatCode>General</c:formatCode>
                <c:ptCount val="282"/>
                <c:pt idx="0">
                  <c:v>0</c:v>
                </c:pt>
                <c:pt idx="1">
                  <c:v>0.31415926535897931</c:v>
                </c:pt>
                <c:pt idx="2">
                  <c:v>0.62831853071795862</c:v>
                </c:pt>
                <c:pt idx="3">
                  <c:v>0.94247779607693793</c:v>
                </c:pt>
                <c:pt idx="4">
                  <c:v>1.2566370614359172</c:v>
                </c:pt>
                <c:pt idx="5">
                  <c:v>1.5707963267948966</c:v>
                </c:pt>
                <c:pt idx="6">
                  <c:v>1.8849555921538759</c:v>
                </c:pt>
                <c:pt idx="7">
                  <c:v>2.1991148575128552</c:v>
                </c:pt>
                <c:pt idx="8">
                  <c:v>2.5132741228718345</c:v>
                </c:pt>
                <c:pt idx="9">
                  <c:v>2.8274333882308138</c:v>
                </c:pt>
                <c:pt idx="10">
                  <c:v>3.1415926535897931</c:v>
                </c:pt>
                <c:pt idx="11">
                  <c:v>3.4557519189487724</c:v>
                </c:pt>
                <c:pt idx="12">
                  <c:v>3.7699111843077517</c:v>
                </c:pt>
                <c:pt idx="13">
                  <c:v>4.0840704496667311</c:v>
                </c:pt>
                <c:pt idx="14">
                  <c:v>4.3982297150257104</c:v>
                </c:pt>
                <c:pt idx="15">
                  <c:v>4.7123889803846897</c:v>
                </c:pt>
                <c:pt idx="16">
                  <c:v>5.026548245743669</c:v>
                </c:pt>
                <c:pt idx="17">
                  <c:v>5.3407075111026483</c:v>
                </c:pt>
                <c:pt idx="18">
                  <c:v>5.6548667764616276</c:v>
                </c:pt>
                <c:pt idx="19">
                  <c:v>5.9690260418206069</c:v>
                </c:pt>
                <c:pt idx="20">
                  <c:v>6.2831853071795862</c:v>
                </c:pt>
                <c:pt idx="21">
                  <c:v>6.5973445725385655</c:v>
                </c:pt>
                <c:pt idx="22">
                  <c:v>6.9115038378975449</c:v>
                </c:pt>
                <c:pt idx="23">
                  <c:v>7.2256631032565242</c:v>
                </c:pt>
                <c:pt idx="24">
                  <c:v>7.5398223686155035</c:v>
                </c:pt>
                <c:pt idx="25">
                  <c:v>7.8539816339744828</c:v>
                </c:pt>
                <c:pt idx="26">
                  <c:v>8.1681408993334621</c:v>
                </c:pt>
                <c:pt idx="27">
                  <c:v>8.4823001646924414</c:v>
                </c:pt>
                <c:pt idx="28">
                  <c:v>8.7964594300514207</c:v>
                </c:pt>
                <c:pt idx="29">
                  <c:v>9.1106186954104</c:v>
                </c:pt>
                <c:pt idx="30">
                  <c:v>9.4247779607693793</c:v>
                </c:pt>
                <c:pt idx="31">
                  <c:v>9.7389372261283587</c:v>
                </c:pt>
                <c:pt idx="32">
                  <c:v>10.053096491487338</c:v>
                </c:pt>
                <c:pt idx="33">
                  <c:v>10.367255756846317</c:v>
                </c:pt>
                <c:pt idx="34">
                  <c:v>10.681415022205297</c:v>
                </c:pt>
                <c:pt idx="35">
                  <c:v>10.995574287564276</c:v>
                </c:pt>
                <c:pt idx="36">
                  <c:v>11.309733552923255</c:v>
                </c:pt>
                <c:pt idx="37">
                  <c:v>11.623892818282235</c:v>
                </c:pt>
                <c:pt idx="38">
                  <c:v>11.938052083641214</c:v>
                </c:pt>
                <c:pt idx="39">
                  <c:v>12.252211349000193</c:v>
                </c:pt>
                <c:pt idx="40">
                  <c:v>12.566370614359172</c:v>
                </c:pt>
                <c:pt idx="41">
                  <c:v>12.880529879718152</c:v>
                </c:pt>
                <c:pt idx="42">
                  <c:v>13.194689145077131</c:v>
                </c:pt>
                <c:pt idx="43">
                  <c:v>13.50884841043611</c:v>
                </c:pt>
                <c:pt idx="44">
                  <c:v>13.82300767579509</c:v>
                </c:pt>
                <c:pt idx="45">
                  <c:v>14.137166941154069</c:v>
                </c:pt>
                <c:pt idx="46">
                  <c:v>14.451326206513048</c:v>
                </c:pt>
                <c:pt idx="47">
                  <c:v>14.765485471872028</c:v>
                </c:pt>
                <c:pt idx="48">
                  <c:v>15.079644737231007</c:v>
                </c:pt>
                <c:pt idx="49">
                  <c:v>15.393804002589986</c:v>
                </c:pt>
                <c:pt idx="50">
                  <c:v>15.707963267948966</c:v>
                </c:pt>
                <c:pt idx="51">
                  <c:v>16.022122533307943</c:v>
                </c:pt>
                <c:pt idx="52">
                  <c:v>16.336281798666924</c:v>
                </c:pt>
                <c:pt idx="53">
                  <c:v>16.650441064025905</c:v>
                </c:pt>
                <c:pt idx="54">
                  <c:v>16.964600329384886</c:v>
                </c:pt>
                <c:pt idx="55">
                  <c:v>17.278759594743867</c:v>
                </c:pt>
                <c:pt idx="56">
                  <c:v>17.592918860102849</c:v>
                </c:pt>
                <c:pt idx="57">
                  <c:v>17.90707812546183</c:v>
                </c:pt>
                <c:pt idx="58">
                  <c:v>18.221237390820811</c:v>
                </c:pt>
                <c:pt idx="59">
                  <c:v>18.535396656179792</c:v>
                </c:pt>
                <c:pt idx="60">
                  <c:v>18.849555921538773</c:v>
                </c:pt>
                <c:pt idx="61">
                  <c:v>19.163715186897754</c:v>
                </c:pt>
                <c:pt idx="62">
                  <c:v>19.477874452256735</c:v>
                </c:pt>
                <c:pt idx="63">
                  <c:v>19.792033717615716</c:v>
                </c:pt>
                <c:pt idx="64">
                  <c:v>20.106192982974697</c:v>
                </c:pt>
                <c:pt idx="65">
                  <c:v>20.420352248333678</c:v>
                </c:pt>
                <c:pt idx="66">
                  <c:v>20.734511513692659</c:v>
                </c:pt>
                <c:pt idx="67">
                  <c:v>21.048670779051641</c:v>
                </c:pt>
                <c:pt idx="68">
                  <c:v>21.362830044410622</c:v>
                </c:pt>
                <c:pt idx="69">
                  <c:v>21.676989309769603</c:v>
                </c:pt>
                <c:pt idx="70">
                  <c:v>21.991148575128584</c:v>
                </c:pt>
                <c:pt idx="71">
                  <c:v>22.305307840487565</c:v>
                </c:pt>
                <c:pt idx="72">
                  <c:v>22.619467105846546</c:v>
                </c:pt>
                <c:pt idx="73">
                  <c:v>22.933626371205527</c:v>
                </c:pt>
                <c:pt idx="74">
                  <c:v>23.247785636564508</c:v>
                </c:pt>
                <c:pt idx="75">
                  <c:v>23.561944901923489</c:v>
                </c:pt>
                <c:pt idx="76">
                  <c:v>23.87610416728247</c:v>
                </c:pt>
                <c:pt idx="77">
                  <c:v>24.190263432641451</c:v>
                </c:pt>
                <c:pt idx="78">
                  <c:v>24.504422698000432</c:v>
                </c:pt>
                <c:pt idx="79">
                  <c:v>24.818581963359414</c:v>
                </c:pt>
                <c:pt idx="80">
                  <c:v>25.132741228718395</c:v>
                </c:pt>
                <c:pt idx="81">
                  <c:v>25.446900494077376</c:v>
                </c:pt>
                <c:pt idx="82">
                  <c:v>25.761059759436357</c:v>
                </c:pt>
                <c:pt idx="83">
                  <c:v>26.075219024795338</c:v>
                </c:pt>
                <c:pt idx="84">
                  <c:v>26.389378290154319</c:v>
                </c:pt>
                <c:pt idx="85">
                  <c:v>26.7035375555133</c:v>
                </c:pt>
                <c:pt idx="86">
                  <c:v>27.017696820872281</c:v>
                </c:pt>
                <c:pt idx="87">
                  <c:v>27.331856086231262</c:v>
                </c:pt>
                <c:pt idx="88">
                  <c:v>27.646015351590243</c:v>
                </c:pt>
                <c:pt idx="89">
                  <c:v>27.960174616949224</c:v>
                </c:pt>
                <c:pt idx="90">
                  <c:v>28.274333882308206</c:v>
                </c:pt>
                <c:pt idx="91">
                  <c:v>28.588493147667187</c:v>
                </c:pt>
                <c:pt idx="92">
                  <c:v>28.902652413026168</c:v>
                </c:pt>
                <c:pt idx="93">
                  <c:v>29.216811678385149</c:v>
                </c:pt>
                <c:pt idx="94">
                  <c:v>29.53097094374413</c:v>
                </c:pt>
                <c:pt idx="95">
                  <c:v>29.845130209103111</c:v>
                </c:pt>
                <c:pt idx="96">
                  <c:v>30.159289474462092</c:v>
                </c:pt>
                <c:pt idx="97">
                  <c:v>30.473448739821073</c:v>
                </c:pt>
                <c:pt idx="98">
                  <c:v>30.787608005180054</c:v>
                </c:pt>
                <c:pt idx="99">
                  <c:v>31.101767270539035</c:v>
                </c:pt>
                <c:pt idx="100">
                  <c:v>31.415926535898016</c:v>
                </c:pt>
                <c:pt idx="101">
                  <c:v>31.730085801256998</c:v>
                </c:pt>
                <c:pt idx="102">
                  <c:v>32.044245066615979</c:v>
                </c:pt>
                <c:pt idx="103">
                  <c:v>32.35840433197496</c:v>
                </c:pt>
                <c:pt idx="104">
                  <c:v>32.672563597333941</c:v>
                </c:pt>
                <c:pt idx="105">
                  <c:v>32.986722862692922</c:v>
                </c:pt>
                <c:pt idx="106">
                  <c:v>33.300882128051903</c:v>
                </c:pt>
                <c:pt idx="107">
                  <c:v>33.615041393410884</c:v>
                </c:pt>
                <c:pt idx="108">
                  <c:v>33.929200658769865</c:v>
                </c:pt>
                <c:pt idx="109">
                  <c:v>34.243359924128846</c:v>
                </c:pt>
                <c:pt idx="110">
                  <c:v>34.557519189487827</c:v>
                </c:pt>
                <c:pt idx="111">
                  <c:v>34.871678454846808</c:v>
                </c:pt>
                <c:pt idx="112">
                  <c:v>35.185837720205789</c:v>
                </c:pt>
                <c:pt idx="113">
                  <c:v>35.499996985564771</c:v>
                </c:pt>
                <c:pt idx="114">
                  <c:v>35.814156250923752</c:v>
                </c:pt>
                <c:pt idx="115">
                  <c:v>36.128315516282733</c:v>
                </c:pt>
                <c:pt idx="116">
                  <c:v>36.442474781641714</c:v>
                </c:pt>
                <c:pt idx="117">
                  <c:v>36.756634047000695</c:v>
                </c:pt>
                <c:pt idx="118">
                  <c:v>37.070793312359676</c:v>
                </c:pt>
                <c:pt idx="119">
                  <c:v>37.384952577718657</c:v>
                </c:pt>
                <c:pt idx="120">
                  <c:v>37.699111843077638</c:v>
                </c:pt>
                <c:pt idx="121">
                  <c:v>38.013271108436619</c:v>
                </c:pt>
                <c:pt idx="122">
                  <c:v>38.3274303737956</c:v>
                </c:pt>
                <c:pt idx="123">
                  <c:v>38.641589639154581</c:v>
                </c:pt>
                <c:pt idx="124">
                  <c:v>38.955748904513563</c:v>
                </c:pt>
                <c:pt idx="125">
                  <c:v>39.269908169872544</c:v>
                </c:pt>
                <c:pt idx="126">
                  <c:v>39.584067435231525</c:v>
                </c:pt>
                <c:pt idx="127">
                  <c:v>39.898226700590506</c:v>
                </c:pt>
                <c:pt idx="128">
                  <c:v>40.212385965949487</c:v>
                </c:pt>
                <c:pt idx="129">
                  <c:v>40.526545231308468</c:v>
                </c:pt>
                <c:pt idx="130">
                  <c:v>40.840704496667449</c:v>
                </c:pt>
                <c:pt idx="131">
                  <c:v>41.15486376202643</c:v>
                </c:pt>
                <c:pt idx="132">
                  <c:v>41.469023027385411</c:v>
                </c:pt>
                <c:pt idx="133">
                  <c:v>41.783182292744392</c:v>
                </c:pt>
                <c:pt idx="134">
                  <c:v>42.097341558103373</c:v>
                </c:pt>
                <c:pt idx="135">
                  <c:v>42.411500823462355</c:v>
                </c:pt>
                <c:pt idx="136">
                  <c:v>42.725660088821336</c:v>
                </c:pt>
                <c:pt idx="137">
                  <c:v>43.039819354180317</c:v>
                </c:pt>
                <c:pt idx="138">
                  <c:v>43.353978619539298</c:v>
                </c:pt>
                <c:pt idx="139">
                  <c:v>43.668137884898279</c:v>
                </c:pt>
                <c:pt idx="140">
                  <c:v>43.98229715025726</c:v>
                </c:pt>
                <c:pt idx="141">
                  <c:v>44.296456415616241</c:v>
                </c:pt>
                <c:pt idx="142">
                  <c:v>44.610615680975222</c:v>
                </c:pt>
                <c:pt idx="143">
                  <c:v>44.924774946334203</c:v>
                </c:pt>
                <c:pt idx="144">
                  <c:v>45.238934211693184</c:v>
                </c:pt>
                <c:pt idx="145">
                  <c:v>45.553093477052165</c:v>
                </c:pt>
                <c:pt idx="146">
                  <c:v>45.867252742411146</c:v>
                </c:pt>
                <c:pt idx="147">
                  <c:v>46.181412007770128</c:v>
                </c:pt>
                <c:pt idx="148">
                  <c:v>46.495571273129109</c:v>
                </c:pt>
                <c:pt idx="149">
                  <c:v>46.80973053848809</c:v>
                </c:pt>
                <c:pt idx="150">
                  <c:v>47.123889803847071</c:v>
                </c:pt>
                <c:pt idx="151">
                  <c:v>47.438049069206052</c:v>
                </c:pt>
                <c:pt idx="152">
                  <c:v>47.752208334565033</c:v>
                </c:pt>
                <c:pt idx="153">
                  <c:v>48.066367599924014</c:v>
                </c:pt>
                <c:pt idx="154">
                  <c:v>48.380526865282995</c:v>
                </c:pt>
                <c:pt idx="155">
                  <c:v>48.694686130641976</c:v>
                </c:pt>
                <c:pt idx="156">
                  <c:v>49.008845396000957</c:v>
                </c:pt>
                <c:pt idx="157">
                  <c:v>49.323004661359938</c:v>
                </c:pt>
                <c:pt idx="158">
                  <c:v>49.63716392671892</c:v>
                </c:pt>
                <c:pt idx="159">
                  <c:v>49.951323192077901</c:v>
                </c:pt>
                <c:pt idx="160">
                  <c:v>50.265482457436882</c:v>
                </c:pt>
                <c:pt idx="161">
                  <c:v>50.579641722795863</c:v>
                </c:pt>
                <c:pt idx="162">
                  <c:v>50.893800988154844</c:v>
                </c:pt>
                <c:pt idx="163">
                  <c:v>51.207960253513825</c:v>
                </c:pt>
                <c:pt idx="164">
                  <c:v>51.522119518872806</c:v>
                </c:pt>
                <c:pt idx="165">
                  <c:v>51.836278784231787</c:v>
                </c:pt>
                <c:pt idx="166">
                  <c:v>52.150438049590768</c:v>
                </c:pt>
                <c:pt idx="167">
                  <c:v>52.464597314949749</c:v>
                </c:pt>
                <c:pt idx="168">
                  <c:v>52.77875658030873</c:v>
                </c:pt>
                <c:pt idx="169">
                  <c:v>53.092915845667711</c:v>
                </c:pt>
                <c:pt idx="170">
                  <c:v>53.407075111026693</c:v>
                </c:pt>
                <c:pt idx="171">
                  <c:v>53.721234376385674</c:v>
                </c:pt>
                <c:pt idx="172">
                  <c:v>54.035393641744655</c:v>
                </c:pt>
                <c:pt idx="173">
                  <c:v>54.349552907103636</c:v>
                </c:pt>
                <c:pt idx="174">
                  <c:v>54.663712172462617</c:v>
                </c:pt>
                <c:pt idx="175">
                  <c:v>54.977871437821598</c:v>
                </c:pt>
                <c:pt idx="176">
                  <c:v>55.292030703180579</c:v>
                </c:pt>
                <c:pt idx="177">
                  <c:v>55.60618996853956</c:v>
                </c:pt>
                <c:pt idx="178">
                  <c:v>55.920349233898541</c:v>
                </c:pt>
                <c:pt idx="179">
                  <c:v>56.234508499257522</c:v>
                </c:pt>
                <c:pt idx="180">
                  <c:v>56.548667764616503</c:v>
                </c:pt>
                <c:pt idx="181">
                  <c:v>56.862827029975485</c:v>
                </c:pt>
                <c:pt idx="182">
                  <c:v>57.176986295334466</c:v>
                </c:pt>
                <c:pt idx="183">
                  <c:v>57.491145560693447</c:v>
                </c:pt>
                <c:pt idx="184">
                  <c:v>57.805304826052428</c:v>
                </c:pt>
                <c:pt idx="185">
                  <c:v>58.119464091411409</c:v>
                </c:pt>
                <c:pt idx="186">
                  <c:v>58.43362335677039</c:v>
                </c:pt>
                <c:pt idx="187">
                  <c:v>58.747782622129371</c:v>
                </c:pt>
                <c:pt idx="188">
                  <c:v>59.061941887488352</c:v>
                </c:pt>
                <c:pt idx="189">
                  <c:v>59.376101152847333</c:v>
                </c:pt>
                <c:pt idx="190">
                  <c:v>59.690260418206314</c:v>
                </c:pt>
                <c:pt idx="191">
                  <c:v>60.004419683565295</c:v>
                </c:pt>
                <c:pt idx="192">
                  <c:v>60.318578948924277</c:v>
                </c:pt>
                <c:pt idx="193">
                  <c:v>60.632738214283258</c:v>
                </c:pt>
                <c:pt idx="194">
                  <c:v>60.946897479642239</c:v>
                </c:pt>
                <c:pt idx="195">
                  <c:v>61.26105674500122</c:v>
                </c:pt>
                <c:pt idx="196">
                  <c:v>61.575216010360201</c:v>
                </c:pt>
                <c:pt idx="197">
                  <c:v>61.889375275719182</c:v>
                </c:pt>
                <c:pt idx="198">
                  <c:v>62.203534541078163</c:v>
                </c:pt>
                <c:pt idx="199">
                  <c:v>62.517693806437144</c:v>
                </c:pt>
                <c:pt idx="200">
                  <c:v>62.831853071796125</c:v>
                </c:pt>
                <c:pt idx="201">
                  <c:v>63.146012337155106</c:v>
                </c:pt>
                <c:pt idx="202">
                  <c:v>63.460171602514087</c:v>
                </c:pt>
                <c:pt idx="203">
                  <c:v>63.774330867873068</c:v>
                </c:pt>
                <c:pt idx="204">
                  <c:v>64.088490133232042</c:v>
                </c:pt>
                <c:pt idx="205">
                  <c:v>64.402649398591024</c:v>
                </c:pt>
                <c:pt idx="206">
                  <c:v>64.716808663950005</c:v>
                </c:pt>
                <c:pt idx="207">
                  <c:v>65.030967929308986</c:v>
                </c:pt>
                <c:pt idx="208">
                  <c:v>65.345127194667967</c:v>
                </c:pt>
                <c:pt idx="209">
                  <c:v>65.659286460026948</c:v>
                </c:pt>
                <c:pt idx="210">
                  <c:v>65.973445725385929</c:v>
                </c:pt>
                <c:pt idx="211">
                  <c:v>66.28760499074491</c:v>
                </c:pt>
                <c:pt idx="212">
                  <c:v>66.601764256103891</c:v>
                </c:pt>
                <c:pt idx="213">
                  <c:v>66.915923521462872</c:v>
                </c:pt>
                <c:pt idx="214">
                  <c:v>67.230082786821853</c:v>
                </c:pt>
                <c:pt idx="215">
                  <c:v>67.544242052180834</c:v>
                </c:pt>
                <c:pt idx="216">
                  <c:v>67.858401317539816</c:v>
                </c:pt>
                <c:pt idx="217">
                  <c:v>68.172560582898797</c:v>
                </c:pt>
                <c:pt idx="218">
                  <c:v>68.486719848257778</c:v>
                </c:pt>
                <c:pt idx="219">
                  <c:v>68.800879113616759</c:v>
                </c:pt>
                <c:pt idx="220">
                  <c:v>69.11503837897574</c:v>
                </c:pt>
                <c:pt idx="221">
                  <c:v>69.429197644334721</c:v>
                </c:pt>
                <c:pt idx="222">
                  <c:v>69.743356909693702</c:v>
                </c:pt>
                <c:pt idx="223">
                  <c:v>70.057516175052683</c:v>
                </c:pt>
                <c:pt idx="224">
                  <c:v>70.371675440411664</c:v>
                </c:pt>
                <c:pt idx="225">
                  <c:v>70.685834705770645</c:v>
                </c:pt>
                <c:pt idx="226">
                  <c:v>70.999993971129626</c:v>
                </c:pt>
                <c:pt idx="227">
                  <c:v>71.314153236488607</c:v>
                </c:pt>
                <c:pt idx="228">
                  <c:v>71.628312501847589</c:v>
                </c:pt>
                <c:pt idx="229">
                  <c:v>71.94247176720657</c:v>
                </c:pt>
                <c:pt idx="230">
                  <c:v>72.256631032565551</c:v>
                </c:pt>
                <c:pt idx="231">
                  <c:v>72.570790297924532</c:v>
                </c:pt>
                <c:pt idx="232">
                  <c:v>72.884949563283513</c:v>
                </c:pt>
                <c:pt idx="233">
                  <c:v>73.199108828642494</c:v>
                </c:pt>
                <c:pt idx="234">
                  <c:v>73.513268094001475</c:v>
                </c:pt>
                <c:pt idx="235">
                  <c:v>73.827427359360456</c:v>
                </c:pt>
                <c:pt idx="236">
                  <c:v>74.141586624719437</c:v>
                </c:pt>
                <c:pt idx="237">
                  <c:v>74.455745890078418</c:v>
                </c:pt>
                <c:pt idx="238">
                  <c:v>74.769905155437399</c:v>
                </c:pt>
                <c:pt idx="239">
                  <c:v>75.084064420796381</c:v>
                </c:pt>
                <c:pt idx="240">
                  <c:v>75.398223686155362</c:v>
                </c:pt>
                <c:pt idx="241">
                  <c:v>75.712382951514343</c:v>
                </c:pt>
                <c:pt idx="242">
                  <c:v>76.026542216873324</c:v>
                </c:pt>
                <c:pt idx="243">
                  <c:v>76.340701482232305</c:v>
                </c:pt>
                <c:pt idx="244">
                  <c:v>76.654860747591286</c:v>
                </c:pt>
                <c:pt idx="245">
                  <c:v>76.969020012950267</c:v>
                </c:pt>
                <c:pt idx="246">
                  <c:v>77.283179278309248</c:v>
                </c:pt>
                <c:pt idx="247">
                  <c:v>77.597338543668229</c:v>
                </c:pt>
                <c:pt idx="248">
                  <c:v>77.91149780902721</c:v>
                </c:pt>
                <c:pt idx="249">
                  <c:v>78.225657074386191</c:v>
                </c:pt>
                <c:pt idx="250">
                  <c:v>78.539816339745173</c:v>
                </c:pt>
                <c:pt idx="251">
                  <c:v>78.853975605104154</c:v>
                </c:pt>
                <c:pt idx="252">
                  <c:v>79.168134870463135</c:v>
                </c:pt>
                <c:pt idx="253">
                  <c:v>79.482294135822116</c:v>
                </c:pt>
                <c:pt idx="254">
                  <c:v>79.796453401181097</c:v>
                </c:pt>
                <c:pt idx="255">
                  <c:v>80.110612666540078</c:v>
                </c:pt>
                <c:pt idx="256">
                  <c:v>80.424771931899059</c:v>
                </c:pt>
                <c:pt idx="257">
                  <c:v>80.73893119725804</c:v>
                </c:pt>
                <c:pt idx="258">
                  <c:v>81.053090462617021</c:v>
                </c:pt>
                <c:pt idx="259">
                  <c:v>81.367249727976002</c:v>
                </c:pt>
                <c:pt idx="260">
                  <c:v>81.681408993334983</c:v>
                </c:pt>
                <c:pt idx="261">
                  <c:v>81.995568258693964</c:v>
                </c:pt>
                <c:pt idx="262">
                  <c:v>82.309727524052946</c:v>
                </c:pt>
                <c:pt idx="263">
                  <c:v>82.623886789411927</c:v>
                </c:pt>
                <c:pt idx="264">
                  <c:v>82.938046054770908</c:v>
                </c:pt>
                <c:pt idx="265">
                  <c:v>83.252205320129889</c:v>
                </c:pt>
                <c:pt idx="266">
                  <c:v>83.56636458548887</c:v>
                </c:pt>
                <c:pt idx="267">
                  <c:v>83.880523850847851</c:v>
                </c:pt>
                <c:pt idx="268">
                  <c:v>84.194683116206832</c:v>
                </c:pt>
                <c:pt idx="269">
                  <c:v>84.508842381565813</c:v>
                </c:pt>
                <c:pt idx="270">
                  <c:v>84.823001646924794</c:v>
                </c:pt>
                <c:pt idx="271">
                  <c:v>85.137160912283775</c:v>
                </c:pt>
                <c:pt idx="272">
                  <c:v>85.451320177642756</c:v>
                </c:pt>
                <c:pt idx="273">
                  <c:v>85.765479443001738</c:v>
                </c:pt>
                <c:pt idx="274">
                  <c:v>86.079638708360719</c:v>
                </c:pt>
                <c:pt idx="275">
                  <c:v>86.3937979737197</c:v>
                </c:pt>
                <c:pt idx="276">
                  <c:v>86.707957239078681</c:v>
                </c:pt>
                <c:pt idx="277">
                  <c:v>87.022116504437662</c:v>
                </c:pt>
                <c:pt idx="278">
                  <c:v>87.336275769796643</c:v>
                </c:pt>
                <c:pt idx="279">
                  <c:v>87.650435035155624</c:v>
                </c:pt>
                <c:pt idx="280">
                  <c:v>87.964594300514605</c:v>
                </c:pt>
                <c:pt idx="281">
                  <c:v>88.278753565873586</c:v>
                </c:pt>
              </c:numCache>
            </c:numRef>
          </c:xVal>
          <c:yVal>
            <c:numRef>
              <c:f>'[OT Transient Graphs.xlsx]Sheet1'!$E$2:$E$283</c:f>
              <c:numCache>
                <c:formatCode>General</c:formatCode>
                <c:ptCount val="282"/>
                <c:pt idx="0">
                  <c:v>-0.15576733692346023</c:v>
                </c:pt>
                <c:pt idx="1">
                  <c:v>9.0536004755089203E-2</c:v>
                </c:pt>
                <c:pt idx="2">
                  <c:v>0.30225766982281665</c:v>
                </c:pt>
                <c:pt idx="3">
                  <c:v>0.39852717837857154</c:v>
                </c:pt>
                <c:pt idx="4">
                  <c:v>0.34257285023430434</c:v>
                </c:pt>
                <c:pt idx="5">
                  <c:v>0.15576733692346023</c:v>
                </c:pt>
                <c:pt idx="6">
                  <c:v>-9.0536004755089203E-2</c:v>
                </c:pt>
                <c:pt idx="7">
                  <c:v>-0.30225766982281665</c:v>
                </c:pt>
                <c:pt idx="8">
                  <c:v>-0.39852717837857154</c:v>
                </c:pt>
                <c:pt idx="9">
                  <c:v>-0.34257285023430439</c:v>
                </c:pt>
                <c:pt idx="10">
                  <c:v>-0.15576733692346043</c:v>
                </c:pt>
                <c:pt idx="11">
                  <c:v>9.0536004755088981E-2</c:v>
                </c:pt>
                <c:pt idx="12">
                  <c:v>0.30225766982281654</c:v>
                </c:pt>
                <c:pt idx="13">
                  <c:v>0.39852717837857154</c:v>
                </c:pt>
                <c:pt idx="14">
                  <c:v>0.34257285023430445</c:v>
                </c:pt>
                <c:pt idx="15">
                  <c:v>0.15576733692346045</c:v>
                </c:pt>
                <c:pt idx="16">
                  <c:v>-9.0536004755088939E-2</c:v>
                </c:pt>
                <c:pt idx="17">
                  <c:v>-0.30225766982281649</c:v>
                </c:pt>
                <c:pt idx="18">
                  <c:v>-0.39852717837857154</c:v>
                </c:pt>
                <c:pt idx="19">
                  <c:v>-0.3425728502343045</c:v>
                </c:pt>
                <c:pt idx="20">
                  <c:v>-0.15576733692346051</c:v>
                </c:pt>
                <c:pt idx="21">
                  <c:v>9.0536004755088884E-2</c:v>
                </c:pt>
                <c:pt idx="22">
                  <c:v>0.30225766982281643</c:v>
                </c:pt>
                <c:pt idx="23">
                  <c:v>0.39852717837857154</c:v>
                </c:pt>
                <c:pt idx="24">
                  <c:v>0.3425728502343045</c:v>
                </c:pt>
                <c:pt idx="25">
                  <c:v>0.15576733692346056</c:v>
                </c:pt>
                <c:pt idx="26">
                  <c:v>-9.0536004755088828E-2</c:v>
                </c:pt>
                <c:pt idx="27">
                  <c:v>-0.30225766982281688</c:v>
                </c:pt>
                <c:pt idx="28">
                  <c:v>-0.39852717837857154</c:v>
                </c:pt>
                <c:pt idx="29">
                  <c:v>-0.34257285023430417</c:v>
                </c:pt>
                <c:pt idx="30">
                  <c:v>-0.15576733692345995</c:v>
                </c:pt>
                <c:pt idx="31">
                  <c:v>9.053600475508948E-2</c:v>
                </c:pt>
                <c:pt idx="32">
                  <c:v>0.30225766982281682</c:v>
                </c:pt>
                <c:pt idx="33">
                  <c:v>0.39852717837857154</c:v>
                </c:pt>
                <c:pt idx="34">
                  <c:v>0.34257285023430417</c:v>
                </c:pt>
                <c:pt idx="35">
                  <c:v>0.15576733692346001</c:v>
                </c:pt>
                <c:pt idx="36">
                  <c:v>-9.0536004755089439E-2</c:v>
                </c:pt>
                <c:pt idx="37">
                  <c:v>-0.30225766982281677</c:v>
                </c:pt>
                <c:pt idx="38">
                  <c:v>-0.39852717837857154</c:v>
                </c:pt>
                <c:pt idx="39">
                  <c:v>-0.34257285023430423</c:v>
                </c:pt>
                <c:pt idx="40">
                  <c:v>-0.15576733692346004</c:v>
                </c:pt>
                <c:pt idx="41">
                  <c:v>9.0536004755089383E-2</c:v>
                </c:pt>
                <c:pt idx="42">
                  <c:v>0.30225766982281677</c:v>
                </c:pt>
                <c:pt idx="43">
                  <c:v>0.39852717837857154</c:v>
                </c:pt>
                <c:pt idx="44">
                  <c:v>0.34257285023430423</c:v>
                </c:pt>
                <c:pt idx="45">
                  <c:v>0.15576733692346009</c:v>
                </c:pt>
                <c:pt idx="46">
                  <c:v>-9.0536004755089328E-2</c:v>
                </c:pt>
                <c:pt idx="47">
                  <c:v>-0.30225766982281677</c:v>
                </c:pt>
                <c:pt idx="48">
                  <c:v>-0.39852717837857154</c:v>
                </c:pt>
                <c:pt idx="49">
                  <c:v>-0.34257285023430428</c:v>
                </c:pt>
                <c:pt idx="50">
                  <c:v>-0.15576733692346012</c:v>
                </c:pt>
                <c:pt idx="51">
                  <c:v>9.0536004755087898E-2</c:v>
                </c:pt>
                <c:pt idx="52">
                  <c:v>0.30225766982281671</c:v>
                </c:pt>
                <c:pt idx="53">
                  <c:v>0.39852717837857166</c:v>
                </c:pt>
                <c:pt idx="54">
                  <c:v>0.34257285023430284</c:v>
                </c:pt>
                <c:pt idx="55">
                  <c:v>0.15576733692345623</c:v>
                </c:pt>
                <c:pt idx="56">
                  <c:v>-9.0536004755094768E-2</c:v>
                </c:pt>
                <c:pt idx="57">
                  <c:v>-0.30225766982282132</c:v>
                </c:pt>
                <c:pt idx="58">
                  <c:v>-0.39852717837857227</c:v>
                </c:pt>
                <c:pt idx="59">
                  <c:v>-0.34257285023429918</c:v>
                </c:pt>
                <c:pt idx="60">
                  <c:v>-0.15576733692344977</c:v>
                </c:pt>
                <c:pt idx="61">
                  <c:v>9.0536004755101651E-2</c:v>
                </c:pt>
                <c:pt idx="62">
                  <c:v>0.30225766982282593</c:v>
                </c:pt>
                <c:pt idx="63">
                  <c:v>0.39852717837857288</c:v>
                </c:pt>
                <c:pt idx="64">
                  <c:v>0.34257285023429551</c:v>
                </c:pt>
                <c:pt idx="65">
                  <c:v>0.15576733692344324</c:v>
                </c:pt>
                <c:pt idx="66">
                  <c:v>-9.0536004755108535E-2</c:v>
                </c:pt>
                <c:pt idx="67">
                  <c:v>-0.30225766982283053</c:v>
                </c:pt>
                <c:pt idx="68">
                  <c:v>-0.39852717837857349</c:v>
                </c:pt>
                <c:pt idx="69">
                  <c:v>-0.3425728502342919</c:v>
                </c:pt>
                <c:pt idx="70">
                  <c:v>-0.15576733692343675</c:v>
                </c:pt>
                <c:pt idx="71">
                  <c:v>9.0536004755115404E-2</c:v>
                </c:pt>
                <c:pt idx="72">
                  <c:v>0.3022576698228352</c:v>
                </c:pt>
                <c:pt idx="73">
                  <c:v>0.3985271783785741</c:v>
                </c:pt>
                <c:pt idx="74">
                  <c:v>0.34257285023428824</c:v>
                </c:pt>
                <c:pt idx="75">
                  <c:v>0.15576733692343026</c:v>
                </c:pt>
                <c:pt idx="76">
                  <c:v>-9.0536004755122274E-2</c:v>
                </c:pt>
                <c:pt idx="77">
                  <c:v>-0.30225766982283986</c:v>
                </c:pt>
                <c:pt idx="78">
                  <c:v>-0.39852717837857471</c:v>
                </c:pt>
                <c:pt idx="79">
                  <c:v>-0.34257285023428463</c:v>
                </c:pt>
                <c:pt idx="80">
                  <c:v>-0.15576733692342376</c:v>
                </c:pt>
                <c:pt idx="81">
                  <c:v>9.0536004755129143E-2</c:v>
                </c:pt>
                <c:pt idx="82">
                  <c:v>0.30225766982284447</c:v>
                </c:pt>
                <c:pt idx="83">
                  <c:v>0.39852717837857532</c:v>
                </c:pt>
                <c:pt idx="84">
                  <c:v>0.34257285023428097</c:v>
                </c:pt>
                <c:pt idx="85">
                  <c:v>0.15576733692341727</c:v>
                </c:pt>
                <c:pt idx="86">
                  <c:v>-9.0536004755136013E-2</c:v>
                </c:pt>
                <c:pt idx="87">
                  <c:v>-0.30225766982284907</c:v>
                </c:pt>
                <c:pt idx="88">
                  <c:v>-0.39852717837857593</c:v>
                </c:pt>
                <c:pt idx="89">
                  <c:v>-0.3425728502342773</c:v>
                </c:pt>
                <c:pt idx="90">
                  <c:v>-0.15576733692341074</c:v>
                </c:pt>
                <c:pt idx="91">
                  <c:v>9.0536004755142896E-2</c:v>
                </c:pt>
                <c:pt idx="92">
                  <c:v>0.30225766982285368</c:v>
                </c:pt>
                <c:pt idx="93">
                  <c:v>0.39852717837857649</c:v>
                </c:pt>
                <c:pt idx="94">
                  <c:v>0.3425728502342737</c:v>
                </c:pt>
                <c:pt idx="95">
                  <c:v>0.15576733692340428</c:v>
                </c:pt>
                <c:pt idx="96">
                  <c:v>-9.0536004755149765E-2</c:v>
                </c:pt>
                <c:pt idx="97">
                  <c:v>-0.30225766982285829</c:v>
                </c:pt>
                <c:pt idx="98">
                  <c:v>-0.3985271783785771</c:v>
                </c:pt>
                <c:pt idx="99">
                  <c:v>-0.34257285023427003</c:v>
                </c:pt>
                <c:pt idx="100">
                  <c:v>-0.15576733692339775</c:v>
                </c:pt>
                <c:pt idx="101">
                  <c:v>9.0536004755156635E-2</c:v>
                </c:pt>
                <c:pt idx="102">
                  <c:v>0.30225766982286295</c:v>
                </c:pt>
                <c:pt idx="103">
                  <c:v>0.39852717837857748</c:v>
                </c:pt>
                <c:pt idx="104">
                  <c:v>0.34257285023426787</c:v>
                </c:pt>
                <c:pt idx="105">
                  <c:v>0.15576733692339387</c:v>
                </c:pt>
                <c:pt idx="106">
                  <c:v>-9.0536004755160743E-2</c:v>
                </c:pt>
                <c:pt idx="107">
                  <c:v>-0.30225766982286567</c:v>
                </c:pt>
                <c:pt idx="108">
                  <c:v>-0.3985271783785781</c:v>
                </c:pt>
                <c:pt idx="109">
                  <c:v>-0.3425728502342642</c:v>
                </c:pt>
                <c:pt idx="110">
                  <c:v>-0.1557673369233874</c:v>
                </c:pt>
                <c:pt idx="111">
                  <c:v>9.0536004755167612E-2</c:v>
                </c:pt>
                <c:pt idx="112">
                  <c:v>0.30225766982287028</c:v>
                </c:pt>
                <c:pt idx="113">
                  <c:v>0.39852717837857865</c:v>
                </c:pt>
                <c:pt idx="114">
                  <c:v>0.3425728502342606</c:v>
                </c:pt>
                <c:pt idx="115">
                  <c:v>0.15576733692338088</c:v>
                </c:pt>
                <c:pt idx="116">
                  <c:v>-9.0536004755174482E-2</c:v>
                </c:pt>
                <c:pt idx="117">
                  <c:v>-0.30225766982287494</c:v>
                </c:pt>
                <c:pt idx="118">
                  <c:v>-0.39852717837857932</c:v>
                </c:pt>
                <c:pt idx="119">
                  <c:v>-0.34257285023425693</c:v>
                </c:pt>
                <c:pt idx="120">
                  <c:v>-0.15576733692337438</c:v>
                </c:pt>
                <c:pt idx="121">
                  <c:v>9.0536004755181365E-2</c:v>
                </c:pt>
                <c:pt idx="122">
                  <c:v>0.30225766982287955</c:v>
                </c:pt>
                <c:pt idx="123">
                  <c:v>0.39852717837857993</c:v>
                </c:pt>
                <c:pt idx="124">
                  <c:v>0.34257285023425332</c:v>
                </c:pt>
                <c:pt idx="125">
                  <c:v>0.15576733692336786</c:v>
                </c:pt>
                <c:pt idx="126">
                  <c:v>-9.0536004755188235E-2</c:v>
                </c:pt>
                <c:pt idx="127">
                  <c:v>-0.30225766982288416</c:v>
                </c:pt>
                <c:pt idx="128">
                  <c:v>-0.39852717837858048</c:v>
                </c:pt>
                <c:pt idx="129">
                  <c:v>-0.34257285023424966</c:v>
                </c:pt>
                <c:pt idx="130">
                  <c:v>-0.15576733692336139</c:v>
                </c:pt>
                <c:pt idx="131">
                  <c:v>9.0536004755195104E-2</c:v>
                </c:pt>
                <c:pt idx="132">
                  <c:v>0.30225766982288882</c:v>
                </c:pt>
                <c:pt idx="133">
                  <c:v>0.39852717837858109</c:v>
                </c:pt>
                <c:pt idx="134">
                  <c:v>0.342572850234246</c:v>
                </c:pt>
                <c:pt idx="135">
                  <c:v>0.15576733692335487</c:v>
                </c:pt>
                <c:pt idx="136">
                  <c:v>-9.0536004755201988E-2</c:v>
                </c:pt>
                <c:pt idx="137">
                  <c:v>-0.30225766982289343</c:v>
                </c:pt>
                <c:pt idx="138">
                  <c:v>-0.39852717837858176</c:v>
                </c:pt>
                <c:pt idx="139">
                  <c:v>-0.34257285023424239</c:v>
                </c:pt>
                <c:pt idx="140">
                  <c:v>-0.15576733692334838</c:v>
                </c:pt>
                <c:pt idx="141">
                  <c:v>9.0536004755208857E-2</c:v>
                </c:pt>
                <c:pt idx="142">
                  <c:v>0.30225766982289803</c:v>
                </c:pt>
                <c:pt idx="143">
                  <c:v>0.39852717837858231</c:v>
                </c:pt>
                <c:pt idx="144">
                  <c:v>0.34257285023423872</c:v>
                </c:pt>
                <c:pt idx="145">
                  <c:v>0.15576733692334188</c:v>
                </c:pt>
                <c:pt idx="146">
                  <c:v>-9.0536004755215727E-2</c:v>
                </c:pt>
                <c:pt idx="147">
                  <c:v>-0.3022576698229027</c:v>
                </c:pt>
                <c:pt idx="148">
                  <c:v>-0.39852717837858292</c:v>
                </c:pt>
                <c:pt idx="149">
                  <c:v>-0.34257285023423512</c:v>
                </c:pt>
                <c:pt idx="150">
                  <c:v>-0.15576733692333539</c:v>
                </c:pt>
                <c:pt idx="151">
                  <c:v>9.053600475522261E-2</c:v>
                </c:pt>
                <c:pt idx="152">
                  <c:v>0.3022576698229073</c:v>
                </c:pt>
                <c:pt idx="153">
                  <c:v>0.39852717837858354</c:v>
                </c:pt>
                <c:pt idx="154">
                  <c:v>0.34257285023423145</c:v>
                </c:pt>
                <c:pt idx="155">
                  <c:v>0.15576733692332889</c:v>
                </c:pt>
                <c:pt idx="156">
                  <c:v>-9.0536004755229479E-2</c:v>
                </c:pt>
                <c:pt idx="157">
                  <c:v>-0.30225766982291191</c:v>
                </c:pt>
                <c:pt idx="158">
                  <c:v>-0.39852717837858415</c:v>
                </c:pt>
                <c:pt idx="159">
                  <c:v>-0.34257285023422779</c:v>
                </c:pt>
                <c:pt idx="160">
                  <c:v>-0.15576733692332237</c:v>
                </c:pt>
                <c:pt idx="161">
                  <c:v>9.0536004755236349E-2</c:v>
                </c:pt>
                <c:pt idx="162">
                  <c:v>0.30225766982291652</c:v>
                </c:pt>
                <c:pt idx="163">
                  <c:v>0.39852717837858476</c:v>
                </c:pt>
                <c:pt idx="164">
                  <c:v>0.34257285023422418</c:v>
                </c:pt>
                <c:pt idx="165">
                  <c:v>0.1557673369233159</c:v>
                </c:pt>
                <c:pt idx="166">
                  <c:v>-9.0536004755243218E-2</c:v>
                </c:pt>
                <c:pt idx="167">
                  <c:v>-0.30225766982292113</c:v>
                </c:pt>
                <c:pt idx="168">
                  <c:v>-0.39852717837858531</c:v>
                </c:pt>
                <c:pt idx="169">
                  <c:v>-0.34257285023422052</c:v>
                </c:pt>
                <c:pt idx="170">
                  <c:v>-0.15576733692330938</c:v>
                </c:pt>
                <c:pt idx="171">
                  <c:v>9.0536004755250088E-2</c:v>
                </c:pt>
                <c:pt idx="172">
                  <c:v>0.30225766982292579</c:v>
                </c:pt>
                <c:pt idx="173">
                  <c:v>0.39852717837858598</c:v>
                </c:pt>
                <c:pt idx="174">
                  <c:v>0.34257285023421691</c:v>
                </c:pt>
                <c:pt idx="175">
                  <c:v>0.15576733692330288</c:v>
                </c:pt>
                <c:pt idx="176">
                  <c:v>-9.0536004755256971E-2</c:v>
                </c:pt>
                <c:pt idx="177">
                  <c:v>-0.3022576698229304</c:v>
                </c:pt>
                <c:pt idx="178">
                  <c:v>-0.39852717837858659</c:v>
                </c:pt>
                <c:pt idx="179">
                  <c:v>-0.34257285023421319</c:v>
                </c:pt>
                <c:pt idx="180">
                  <c:v>-0.15576733692329639</c:v>
                </c:pt>
                <c:pt idx="181">
                  <c:v>9.0536004755263841E-2</c:v>
                </c:pt>
                <c:pt idx="182">
                  <c:v>0.302257669822935</c:v>
                </c:pt>
                <c:pt idx="183">
                  <c:v>0.39852717837858714</c:v>
                </c:pt>
                <c:pt idx="184">
                  <c:v>0.34257285023420958</c:v>
                </c:pt>
                <c:pt idx="185">
                  <c:v>0.1557673369232899</c:v>
                </c:pt>
                <c:pt idx="186">
                  <c:v>-9.053600475527071E-2</c:v>
                </c:pt>
                <c:pt idx="187">
                  <c:v>-0.30225766982293961</c:v>
                </c:pt>
                <c:pt idx="188">
                  <c:v>-0.39852717837858775</c:v>
                </c:pt>
                <c:pt idx="189">
                  <c:v>-0.34257285023420592</c:v>
                </c:pt>
                <c:pt idx="190">
                  <c:v>-0.15576733692328337</c:v>
                </c:pt>
                <c:pt idx="191">
                  <c:v>9.0536004755277594E-2</c:v>
                </c:pt>
                <c:pt idx="192">
                  <c:v>0.30225766982294422</c:v>
                </c:pt>
                <c:pt idx="193">
                  <c:v>0.39852717837858836</c:v>
                </c:pt>
                <c:pt idx="194">
                  <c:v>0.34257285023420225</c:v>
                </c:pt>
                <c:pt idx="195">
                  <c:v>0.15576733692327688</c:v>
                </c:pt>
                <c:pt idx="196">
                  <c:v>-9.0536004755284463E-2</c:v>
                </c:pt>
                <c:pt idx="197">
                  <c:v>-0.30225766982294888</c:v>
                </c:pt>
                <c:pt idx="198">
                  <c:v>-0.39852717837858898</c:v>
                </c:pt>
                <c:pt idx="199">
                  <c:v>-0.34257285023419864</c:v>
                </c:pt>
                <c:pt idx="200">
                  <c:v>-0.15576733692327038</c:v>
                </c:pt>
                <c:pt idx="201">
                  <c:v>9.0536004755291333E-2</c:v>
                </c:pt>
                <c:pt idx="202">
                  <c:v>0.30225766982295355</c:v>
                </c:pt>
                <c:pt idx="203">
                  <c:v>0.39852717837858959</c:v>
                </c:pt>
                <c:pt idx="204">
                  <c:v>0.34257285023419792</c:v>
                </c:pt>
                <c:pt idx="205">
                  <c:v>0.15576733692326913</c:v>
                </c:pt>
                <c:pt idx="206">
                  <c:v>-9.0536004755292665E-2</c:v>
                </c:pt>
                <c:pt idx="207">
                  <c:v>-0.30225766982295443</c:v>
                </c:pt>
                <c:pt idx="208">
                  <c:v>-0.3985271783785897</c:v>
                </c:pt>
                <c:pt idx="209">
                  <c:v>-0.34257285023419426</c:v>
                </c:pt>
                <c:pt idx="210">
                  <c:v>-0.15576733692326261</c:v>
                </c:pt>
                <c:pt idx="211">
                  <c:v>9.0536004755299548E-2</c:v>
                </c:pt>
                <c:pt idx="212">
                  <c:v>0.30225766982295904</c:v>
                </c:pt>
                <c:pt idx="213">
                  <c:v>0.39852717837859031</c:v>
                </c:pt>
                <c:pt idx="214">
                  <c:v>0.34257285023419065</c:v>
                </c:pt>
                <c:pt idx="215">
                  <c:v>0.15576733692325612</c:v>
                </c:pt>
                <c:pt idx="216">
                  <c:v>-9.0536004755306418E-2</c:v>
                </c:pt>
                <c:pt idx="217">
                  <c:v>-0.30225766982296365</c:v>
                </c:pt>
                <c:pt idx="218">
                  <c:v>-0.39852717837859092</c:v>
                </c:pt>
                <c:pt idx="219">
                  <c:v>-0.34257285023418699</c:v>
                </c:pt>
                <c:pt idx="220">
                  <c:v>-0.15576733692324962</c:v>
                </c:pt>
                <c:pt idx="221">
                  <c:v>9.0536004755313287E-2</c:v>
                </c:pt>
                <c:pt idx="222">
                  <c:v>0.30225766982296826</c:v>
                </c:pt>
                <c:pt idx="223">
                  <c:v>0.39852717837859153</c:v>
                </c:pt>
                <c:pt idx="224">
                  <c:v>0.34257285023418338</c:v>
                </c:pt>
                <c:pt idx="225">
                  <c:v>0.15576733692324313</c:v>
                </c:pt>
                <c:pt idx="226">
                  <c:v>-9.0536004755320171E-2</c:v>
                </c:pt>
                <c:pt idx="227">
                  <c:v>-0.30225766982297286</c:v>
                </c:pt>
                <c:pt idx="228">
                  <c:v>-0.39852717837859214</c:v>
                </c:pt>
                <c:pt idx="229">
                  <c:v>-0.34257285023417972</c:v>
                </c:pt>
                <c:pt idx="230">
                  <c:v>-0.15576733692323663</c:v>
                </c:pt>
                <c:pt idx="231">
                  <c:v>9.053600475532704E-2</c:v>
                </c:pt>
                <c:pt idx="232">
                  <c:v>0.30225766982297753</c:v>
                </c:pt>
                <c:pt idx="233">
                  <c:v>0.39852717837859269</c:v>
                </c:pt>
                <c:pt idx="234">
                  <c:v>0.34257285023417605</c:v>
                </c:pt>
                <c:pt idx="235">
                  <c:v>0.15576733692323014</c:v>
                </c:pt>
                <c:pt idx="236">
                  <c:v>-9.053600475533391E-2</c:v>
                </c:pt>
                <c:pt idx="237">
                  <c:v>-0.30225766982298213</c:v>
                </c:pt>
                <c:pt idx="238">
                  <c:v>-0.39852717837859331</c:v>
                </c:pt>
                <c:pt idx="239">
                  <c:v>-0.34257285023417244</c:v>
                </c:pt>
                <c:pt idx="240">
                  <c:v>-0.15576733692322364</c:v>
                </c:pt>
                <c:pt idx="241">
                  <c:v>9.0536004755340793E-2</c:v>
                </c:pt>
                <c:pt idx="242">
                  <c:v>0.30225766982298674</c:v>
                </c:pt>
                <c:pt idx="243">
                  <c:v>0.39852717837859397</c:v>
                </c:pt>
                <c:pt idx="244">
                  <c:v>0.34257285023416878</c:v>
                </c:pt>
                <c:pt idx="245">
                  <c:v>0.15576733692321712</c:v>
                </c:pt>
                <c:pt idx="246">
                  <c:v>-9.0536004755347663E-2</c:v>
                </c:pt>
                <c:pt idx="247">
                  <c:v>-0.30225766982299135</c:v>
                </c:pt>
                <c:pt idx="248">
                  <c:v>-0.39852717837859453</c:v>
                </c:pt>
                <c:pt idx="249">
                  <c:v>-0.34257285023416517</c:v>
                </c:pt>
                <c:pt idx="250">
                  <c:v>-0.15576733692321065</c:v>
                </c:pt>
                <c:pt idx="251">
                  <c:v>9.0536004755354532E-2</c:v>
                </c:pt>
                <c:pt idx="252">
                  <c:v>0.30225766982299596</c:v>
                </c:pt>
                <c:pt idx="253">
                  <c:v>0.39852717837859514</c:v>
                </c:pt>
                <c:pt idx="254">
                  <c:v>0.34257285023416151</c:v>
                </c:pt>
                <c:pt idx="255">
                  <c:v>0.15576733692320413</c:v>
                </c:pt>
                <c:pt idx="256">
                  <c:v>-9.0536004755361402E-2</c:v>
                </c:pt>
                <c:pt idx="257">
                  <c:v>-0.30225766982300062</c:v>
                </c:pt>
                <c:pt idx="258">
                  <c:v>-0.39852717837859575</c:v>
                </c:pt>
                <c:pt idx="259">
                  <c:v>-0.34257285023415784</c:v>
                </c:pt>
                <c:pt idx="260">
                  <c:v>-0.15576733692319764</c:v>
                </c:pt>
                <c:pt idx="261">
                  <c:v>9.0536004755368271E-2</c:v>
                </c:pt>
                <c:pt idx="262">
                  <c:v>0.30225766982300528</c:v>
                </c:pt>
                <c:pt idx="263">
                  <c:v>0.39852717837859636</c:v>
                </c:pt>
                <c:pt idx="264">
                  <c:v>0.34257285023415424</c:v>
                </c:pt>
                <c:pt idx="265">
                  <c:v>0.15576733692319111</c:v>
                </c:pt>
                <c:pt idx="266">
                  <c:v>-9.0536004755375155E-2</c:v>
                </c:pt>
                <c:pt idx="267">
                  <c:v>-0.30225766982300989</c:v>
                </c:pt>
                <c:pt idx="268">
                  <c:v>-0.39852717837859697</c:v>
                </c:pt>
                <c:pt idx="269">
                  <c:v>-0.34257285023415057</c:v>
                </c:pt>
                <c:pt idx="270">
                  <c:v>-0.15576733692318465</c:v>
                </c:pt>
                <c:pt idx="271">
                  <c:v>9.0536004755382024E-2</c:v>
                </c:pt>
                <c:pt idx="272">
                  <c:v>0.3022576698230145</c:v>
                </c:pt>
                <c:pt idx="273">
                  <c:v>0.39852717837859752</c:v>
                </c:pt>
                <c:pt idx="274">
                  <c:v>0.34257285023414696</c:v>
                </c:pt>
                <c:pt idx="275">
                  <c:v>0.15576733692317812</c:v>
                </c:pt>
                <c:pt idx="276">
                  <c:v>-9.0536004755388894E-2</c:v>
                </c:pt>
                <c:pt idx="277">
                  <c:v>-0.3022576698230191</c:v>
                </c:pt>
                <c:pt idx="278">
                  <c:v>-0.39852717837859819</c:v>
                </c:pt>
                <c:pt idx="279">
                  <c:v>-0.3425728502341433</c:v>
                </c:pt>
                <c:pt idx="280">
                  <c:v>-0.15576733692317163</c:v>
                </c:pt>
                <c:pt idx="281">
                  <c:v>9.0536004755395777E-2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D63B-4AE9-A9B0-8A9657BCC089}"/>
            </c:ext>
          </c:extLst>
        </c:ser>
        <c:ser>
          <c:idx val="4"/>
          <c:order val="4"/>
          <c:tx>
            <c:strRef>
              <c:f>'[OT Transient Graphs.xlsx]Sheet1'!$F$1</c:f>
              <c:strCache>
                <c:ptCount val="1"/>
                <c:pt idx="0">
                  <c:v>Ion 5</c:v>
                </c:pt>
              </c:strCache>
            </c:strRef>
          </c:tx>
          <c:spPr>
            <a:ln w="19050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xVal>
            <c:numRef>
              <c:f>'[OT Transient Graphs.xlsx]Sheet1'!$A$2:$A$283</c:f>
              <c:numCache>
                <c:formatCode>General</c:formatCode>
                <c:ptCount val="282"/>
                <c:pt idx="0">
                  <c:v>0</c:v>
                </c:pt>
                <c:pt idx="1">
                  <c:v>0.31415926535897931</c:v>
                </c:pt>
                <c:pt idx="2">
                  <c:v>0.62831853071795862</c:v>
                </c:pt>
                <c:pt idx="3">
                  <c:v>0.94247779607693793</c:v>
                </c:pt>
                <c:pt idx="4">
                  <c:v>1.2566370614359172</c:v>
                </c:pt>
                <c:pt idx="5">
                  <c:v>1.5707963267948966</c:v>
                </c:pt>
                <c:pt idx="6">
                  <c:v>1.8849555921538759</c:v>
                </c:pt>
                <c:pt idx="7">
                  <c:v>2.1991148575128552</c:v>
                </c:pt>
                <c:pt idx="8">
                  <c:v>2.5132741228718345</c:v>
                </c:pt>
                <c:pt idx="9">
                  <c:v>2.8274333882308138</c:v>
                </c:pt>
                <c:pt idx="10">
                  <c:v>3.1415926535897931</c:v>
                </c:pt>
                <c:pt idx="11">
                  <c:v>3.4557519189487724</c:v>
                </c:pt>
                <c:pt idx="12">
                  <c:v>3.7699111843077517</c:v>
                </c:pt>
                <c:pt idx="13">
                  <c:v>4.0840704496667311</c:v>
                </c:pt>
                <c:pt idx="14">
                  <c:v>4.3982297150257104</c:v>
                </c:pt>
                <c:pt idx="15">
                  <c:v>4.7123889803846897</c:v>
                </c:pt>
                <c:pt idx="16">
                  <c:v>5.026548245743669</c:v>
                </c:pt>
                <c:pt idx="17">
                  <c:v>5.3407075111026483</c:v>
                </c:pt>
                <c:pt idx="18">
                  <c:v>5.6548667764616276</c:v>
                </c:pt>
                <c:pt idx="19">
                  <c:v>5.9690260418206069</c:v>
                </c:pt>
                <c:pt idx="20">
                  <c:v>6.2831853071795862</c:v>
                </c:pt>
                <c:pt idx="21">
                  <c:v>6.5973445725385655</c:v>
                </c:pt>
                <c:pt idx="22">
                  <c:v>6.9115038378975449</c:v>
                </c:pt>
                <c:pt idx="23">
                  <c:v>7.2256631032565242</c:v>
                </c:pt>
                <c:pt idx="24">
                  <c:v>7.5398223686155035</c:v>
                </c:pt>
                <c:pt idx="25">
                  <c:v>7.8539816339744828</c:v>
                </c:pt>
                <c:pt idx="26">
                  <c:v>8.1681408993334621</c:v>
                </c:pt>
                <c:pt idx="27">
                  <c:v>8.4823001646924414</c:v>
                </c:pt>
                <c:pt idx="28">
                  <c:v>8.7964594300514207</c:v>
                </c:pt>
                <c:pt idx="29">
                  <c:v>9.1106186954104</c:v>
                </c:pt>
                <c:pt idx="30">
                  <c:v>9.4247779607693793</c:v>
                </c:pt>
                <c:pt idx="31">
                  <c:v>9.7389372261283587</c:v>
                </c:pt>
                <c:pt idx="32">
                  <c:v>10.053096491487338</c:v>
                </c:pt>
                <c:pt idx="33">
                  <c:v>10.367255756846317</c:v>
                </c:pt>
                <c:pt idx="34">
                  <c:v>10.681415022205297</c:v>
                </c:pt>
                <c:pt idx="35">
                  <c:v>10.995574287564276</c:v>
                </c:pt>
                <c:pt idx="36">
                  <c:v>11.309733552923255</c:v>
                </c:pt>
                <c:pt idx="37">
                  <c:v>11.623892818282235</c:v>
                </c:pt>
                <c:pt idx="38">
                  <c:v>11.938052083641214</c:v>
                </c:pt>
                <c:pt idx="39">
                  <c:v>12.252211349000193</c:v>
                </c:pt>
                <c:pt idx="40">
                  <c:v>12.566370614359172</c:v>
                </c:pt>
                <c:pt idx="41">
                  <c:v>12.880529879718152</c:v>
                </c:pt>
                <c:pt idx="42">
                  <c:v>13.194689145077131</c:v>
                </c:pt>
                <c:pt idx="43">
                  <c:v>13.50884841043611</c:v>
                </c:pt>
                <c:pt idx="44">
                  <c:v>13.82300767579509</c:v>
                </c:pt>
                <c:pt idx="45">
                  <c:v>14.137166941154069</c:v>
                </c:pt>
                <c:pt idx="46">
                  <c:v>14.451326206513048</c:v>
                </c:pt>
                <c:pt idx="47">
                  <c:v>14.765485471872028</c:v>
                </c:pt>
                <c:pt idx="48">
                  <c:v>15.079644737231007</c:v>
                </c:pt>
                <c:pt idx="49">
                  <c:v>15.393804002589986</c:v>
                </c:pt>
                <c:pt idx="50">
                  <c:v>15.707963267948966</c:v>
                </c:pt>
                <c:pt idx="51">
                  <c:v>16.022122533307943</c:v>
                </c:pt>
                <c:pt idx="52">
                  <c:v>16.336281798666924</c:v>
                </c:pt>
                <c:pt idx="53">
                  <c:v>16.650441064025905</c:v>
                </c:pt>
                <c:pt idx="54">
                  <c:v>16.964600329384886</c:v>
                </c:pt>
                <c:pt idx="55">
                  <c:v>17.278759594743867</c:v>
                </c:pt>
                <c:pt idx="56">
                  <c:v>17.592918860102849</c:v>
                </c:pt>
                <c:pt idx="57">
                  <c:v>17.90707812546183</c:v>
                </c:pt>
                <c:pt idx="58">
                  <c:v>18.221237390820811</c:v>
                </c:pt>
                <c:pt idx="59">
                  <c:v>18.535396656179792</c:v>
                </c:pt>
                <c:pt idx="60">
                  <c:v>18.849555921538773</c:v>
                </c:pt>
                <c:pt idx="61">
                  <c:v>19.163715186897754</c:v>
                </c:pt>
                <c:pt idx="62">
                  <c:v>19.477874452256735</c:v>
                </c:pt>
                <c:pt idx="63">
                  <c:v>19.792033717615716</c:v>
                </c:pt>
                <c:pt idx="64">
                  <c:v>20.106192982974697</c:v>
                </c:pt>
                <c:pt idx="65">
                  <c:v>20.420352248333678</c:v>
                </c:pt>
                <c:pt idx="66">
                  <c:v>20.734511513692659</c:v>
                </c:pt>
                <c:pt idx="67">
                  <c:v>21.048670779051641</c:v>
                </c:pt>
                <c:pt idx="68">
                  <c:v>21.362830044410622</c:v>
                </c:pt>
                <c:pt idx="69">
                  <c:v>21.676989309769603</c:v>
                </c:pt>
                <c:pt idx="70">
                  <c:v>21.991148575128584</c:v>
                </c:pt>
                <c:pt idx="71">
                  <c:v>22.305307840487565</c:v>
                </c:pt>
                <c:pt idx="72">
                  <c:v>22.619467105846546</c:v>
                </c:pt>
                <c:pt idx="73">
                  <c:v>22.933626371205527</c:v>
                </c:pt>
                <c:pt idx="74">
                  <c:v>23.247785636564508</c:v>
                </c:pt>
                <c:pt idx="75">
                  <c:v>23.561944901923489</c:v>
                </c:pt>
                <c:pt idx="76">
                  <c:v>23.87610416728247</c:v>
                </c:pt>
                <c:pt idx="77">
                  <c:v>24.190263432641451</c:v>
                </c:pt>
                <c:pt idx="78">
                  <c:v>24.504422698000432</c:v>
                </c:pt>
                <c:pt idx="79">
                  <c:v>24.818581963359414</c:v>
                </c:pt>
                <c:pt idx="80">
                  <c:v>25.132741228718395</c:v>
                </c:pt>
                <c:pt idx="81">
                  <c:v>25.446900494077376</c:v>
                </c:pt>
                <c:pt idx="82">
                  <c:v>25.761059759436357</c:v>
                </c:pt>
                <c:pt idx="83">
                  <c:v>26.075219024795338</c:v>
                </c:pt>
                <c:pt idx="84">
                  <c:v>26.389378290154319</c:v>
                </c:pt>
                <c:pt idx="85">
                  <c:v>26.7035375555133</c:v>
                </c:pt>
                <c:pt idx="86">
                  <c:v>27.017696820872281</c:v>
                </c:pt>
                <c:pt idx="87">
                  <c:v>27.331856086231262</c:v>
                </c:pt>
                <c:pt idx="88">
                  <c:v>27.646015351590243</c:v>
                </c:pt>
                <c:pt idx="89">
                  <c:v>27.960174616949224</c:v>
                </c:pt>
                <c:pt idx="90">
                  <c:v>28.274333882308206</c:v>
                </c:pt>
                <c:pt idx="91">
                  <c:v>28.588493147667187</c:v>
                </c:pt>
                <c:pt idx="92">
                  <c:v>28.902652413026168</c:v>
                </c:pt>
                <c:pt idx="93">
                  <c:v>29.216811678385149</c:v>
                </c:pt>
                <c:pt idx="94">
                  <c:v>29.53097094374413</c:v>
                </c:pt>
                <c:pt idx="95">
                  <c:v>29.845130209103111</c:v>
                </c:pt>
                <c:pt idx="96">
                  <c:v>30.159289474462092</c:v>
                </c:pt>
                <c:pt idx="97">
                  <c:v>30.473448739821073</c:v>
                </c:pt>
                <c:pt idx="98">
                  <c:v>30.787608005180054</c:v>
                </c:pt>
                <c:pt idx="99">
                  <c:v>31.101767270539035</c:v>
                </c:pt>
                <c:pt idx="100">
                  <c:v>31.415926535898016</c:v>
                </c:pt>
                <c:pt idx="101">
                  <c:v>31.730085801256998</c:v>
                </c:pt>
                <c:pt idx="102">
                  <c:v>32.044245066615979</c:v>
                </c:pt>
                <c:pt idx="103">
                  <c:v>32.35840433197496</c:v>
                </c:pt>
                <c:pt idx="104">
                  <c:v>32.672563597333941</c:v>
                </c:pt>
                <c:pt idx="105">
                  <c:v>32.986722862692922</c:v>
                </c:pt>
                <c:pt idx="106">
                  <c:v>33.300882128051903</c:v>
                </c:pt>
                <c:pt idx="107">
                  <c:v>33.615041393410884</c:v>
                </c:pt>
                <c:pt idx="108">
                  <c:v>33.929200658769865</c:v>
                </c:pt>
                <c:pt idx="109">
                  <c:v>34.243359924128846</c:v>
                </c:pt>
                <c:pt idx="110">
                  <c:v>34.557519189487827</c:v>
                </c:pt>
                <c:pt idx="111">
                  <c:v>34.871678454846808</c:v>
                </c:pt>
                <c:pt idx="112">
                  <c:v>35.185837720205789</c:v>
                </c:pt>
                <c:pt idx="113">
                  <c:v>35.499996985564771</c:v>
                </c:pt>
                <c:pt idx="114">
                  <c:v>35.814156250923752</c:v>
                </c:pt>
                <c:pt idx="115">
                  <c:v>36.128315516282733</c:v>
                </c:pt>
                <c:pt idx="116">
                  <c:v>36.442474781641714</c:v>
                </c:pt>
                <c:pt idx="117">
                  <c:v>36.756634047000695</c:v>
                </c:pt>
                <c:pt idx="118">
                  <c:v>37.070793312359676</c:v>
                </c:pt>
                <c:pt idx="119">
                  <c:v>37.384952577718657</c:v>
                </c:pt>
                <c:pt idx="120">
                  <c:v>37.699111843077638</c:v>
                </c:pt>
                <c:pt idx="121">
                  <c:v>38.013271108436619</c:v>
                </c:pt>
                <c:pt idx="122">
                  <c:v>38.3274303737956</c:v>
                </c:pt>
                <c:pt idx="123">
                  <c:v>38.641589639154581</c:v>
                </c:pt>
                <c:pt idx="124">
                  <c:v>38.955748904513563</c:v>
                </c:pt>
                <c:pt idx="125">
                  <c:v>39.269908169872544</c:v>
                </c:pt>
                <c:pt idx="126">
                  <c:v>39.584067435231525</c:v>
                </c:pt>
                <c:pt idx="127">
                  <c:v>39.898226700590506</c:v>
                </c:pt>
                <c:pt idx="128">
                  <c:v>40.212385965949487</c:v>
                </c:pt>
                <c:pt idx="129">
                  <c:v>40.526545231308468</c:v>
                </c:pt>
                <c:pt idx="130">
                  <c:v>40.840704496667449</c:v>
                </c:pt>
                <c:pt idx="131">
                  <c:v>41.15486376202643</c:v>
                </c:pt>
                <c:pt idx="132">
                  <c:v>41.469023027385411</c:v>
                </c:pt>
                <c:pt idx="133">
                  <c:v>41.783182292744392</c:v>
                </c:pt>
                <c:pt idx="134">
                  <c:v>42.097341558103373</c:v>
                </c:pt>
                <c:pt idx="135">
                  <c:v>42.411500823462355</c:v>
                </c:pt>
                <c:pt idx="136">
                  <c:v>42.725660088821336</c:v>
                </c:pt>
                <c:pt idx="137">
                  <c:v>43.039819354180317</c:v>
                </c:pt>
                <c:pt idx="138">
                  <c:v>43.353978619539298</c:v>
                </c:pt>
                <c:pt idx="139">
                  <c:v>43.668137884898279</c:v>
                </c:pt>
                <c:pt idx="140">
                  <c:v>43.98229715025726</c:v>
                </c:pt>
                <c:pt idx="141">
                  <c:v>44.296456415616241</c:v>
                </c:pt>
                <c:pt idx="142">
                  <c:v>44.610615680975222</c:v>
                </c:pt>
                <c:pt idx="143">
                  <c:v>44.924774946334203</c:v>
                </c:pt>
                <c:pt idx="144">
                  <c:v>45.238934211693184</c:v>
                </c:pt>
                <c:pt idx="145">
                  <c:v>45.553093477052165</c:v>
                </c:pt>
                <c:pt idx="146">
                  <c:v>45.867252742411146</c:v>
                </c:pt>
                <c:pt idx="147">
                  <c:v>46.181412007770128</c:v>
                </c:pt>
                <c:pt idx="148">
                  <c:v>46.495571273129109</c:v>
                </c:pt>
                <c:pt idx="149">
                  <c:v>46.80973053848809</c:v>
                </c:pt>
                <c:pt idx="150">
                  <c:v>47.123889803847071</c:v>
                </c:pt>
                <c:pt idx="151">
                  <c:v>47.438049069206052</c:v>
                </c:pt>
                <c:pt idx="152">
                  <c:v>47.752208334565033</c:v>
                </c:pt>
                <c:pt idx="153">
                  <c:v>48.066367599924014</c:v>
                </c:pt>
                <c:pt idx="154">
                  <c:v>48.380526865282995</c:v>
                </c:pt>
                <c:pt idx="155">
                  <c:v>48.694686130641976</c:v>
                </c:pt>
                <c:pt idx="156">
                  <c:v>49.008845396000957</c:v>
                </c:pt>
                <c:pt idx="157">
                  <c:v>49.323004661359938</c:v>
                </c:pt>
                <c:pt idx="158">
                  <c:v>49.63716392671892</c:v>
                </c:pt>
                <c:pt idx="159">
                  <c:v>49.951323192077901</c:v>
                </c:pt>
                <c:pt idx="160">
                  <c:v>50.265482457436882</c:v>
                </c:pt>
                <c:pt idx="161">
                  <c:v>50.579641722795863</c:v>
                </c:pt>
                <c:pt idx="162">
                  <c:v>50.893800988154844</c:v>
                </c:pt>
                <c:pt idx="163">
                  <c:v>51.207960253513825</c:v>
                </c:pt>
                <c:pt idx="164">
                  <c:v>51.522119518872806</c:v>
                </c:pt>
                <c:pt idx="165">
                  <c:v>51.836278784231787</c:v>
                </c:pt>
                <c:pt idx="166">
                  <c:v>52.150438049590768</c:v>
                </c:pt>
                <c:pt idx="167">
                  <c:v>52.464597314949749</c:v>
                </c:pt>
                <c:pt idx="168">
                  <c:v>52.77875658030873</c:v>
                </c:pt>
                <c:pt idx="169">
                  <c:v>53.092915845667711</c:v>
                </c:pt>
                <c:pt idx="170">
                  <c:v>53.407075111026693</c:v>
                </c:pt>
                <c:pt idx="171">
                  <c:v>53.721234376385674</c:v>
                </c:pt>
                <c:pt idx="172">
                  <c:v>54.035393641744655</c:v>
                </c:pt>
                <c:pt idx="173">
                  <c:v>54.349552907103636</c:v>
                </c:pt>
                <c:pt idx="174">
                  <c:v>54.663712172462617</c:v>
                </c:pt>
                <c:pt idx="175">
                  <c:v>54.977871437821598</c:v>
                </c:pt>
                <c:pt idx="176">
                  <c:v>55.292030703180579</c:v>
                </c:pt>
                <c:pt idx="177">
                  <c:v>55.60618996853956</c:v>
                </c:pt>
                <c:pt idx="178">
                  <c:v>55.920349233898541</c:v>
                </c:pt>
                <c:pt idx="179">
                  <c:v>56.234508499257522</c:v>
                </c:pt>
                <c:pt idx="180">
                  <c:v>56.548667764616503</c:v>
                </c:pt>
                <c:pt idx="181">
                  <c:v>56.862827029975485</c:v>
                </c:pt>
                <c:pt idx="182">
                  <c:v>57.176986295334466</c:v>
                </c:pt>
                <c:pt idx="183">
                  <c:v>57.491145560693447</c:v>
                </c:pt>
                <c:pt idx="184">
                  <c:v>57.805304826052428</c:v>
                </c:pt>
                <c:pt idx="185">
                  <c:v>58.119464091411409</c:v>
                </c:pt>
                <c:pt idx="186">
                  <c:v>58.43362335677039</c:v>
                </c:pt>
                <c:pt idx="187">
                  <c:v>58.747782622129371</c:v>
                </c:pt>
                <c:pt idx="188">
                  <c:v>59.061941887488352</c:v>
                </c:pt>
                <c:pt idx="189">
                  <c:v>59.376101152847333</c:v>
                </c:pt>
                <c:pt idx="190">
                  <c:v>59.690260418206314</c:v>
                </c:pt>
                <c:pt idx="191">
                  <c:v>60.004419683565295</c:v>
                </c:pt>
                <c:pt idx="192">
                  <c:v>60.318578948924277</c:v>
                </c:pt>
                <c:pt idx="193">
                  <c:v>60.632738214283258</c:v>
                </c:pt>
                <c:pt idx="194">
                  <c:v>60.946897479642239</c:v>
                </c:pt>
                <c:pt idx="195">
                  <c:v>61.26105674500122</c:v>
                </c:pt>
                <c:pt idx="196">
                  <c:v>61.575216010360201</c:v>
                </c:pt>
                <c:pt idx="197">
                  <c:v>61.889375275719182</c:v>
                </c:pt>
                <c:pt idx="198">
                  <c:v>62.203534541078163</c:v>
                </c:pt>
                <c:pt idx="199">
                  <c:v>62.517693806437144</c:v>
                </c:pt>
                <c:pt idx="200">
                  <c:v>62.831853071796125</c:v>
                </c:pt>
                <c:pt idx="201">
                  <c:v>63.146012337155106</c:v>
                </c:pt>
                <c:pt idx="202">
                  <c:v>63.460171602514087</c:v>
                </c:pt>
                <c:pt idx="203">
                  <c:v>63.774330867873068</c:v>
                </c:pt>
                <c:pt idx="204">
                  <c:v>64.088490133232042</c:v>
                </c:pt>
                <c:pt idx="205">
                  <c:v>64.402649398591024</c:v>
                </c:pt>
                <c:pt idx="206">
                  <c:v>64.716808663950005</c:v>
                </c:pt>
                <c:pt idx="207">
                  <c:v>65.030967929308986</c:v>
                </c:pt>
                <c:pt idx="208">
                  <c:v>65.345127194667967</c:v>
                </c:pt>
                <c:pt idx="209">
                  <c:v>65.659286460026948</c:v>
                </c:pt>
                <c:pt idx="210">
                  <c:v>65.973445725385929</c:v>
                </c:pt>
                <c:pt idx="211">
                  <c:v>66.28760499074491</c:v>
                </c:pt>
                <c:pt idx="212">
                  <c:v>66.601764256103891</c:v>
                </c:pt>
                <c:pt idx="213">
                  <c:v>66.915923521462872</c:v>
                </c:pt>
                <c:pt idx="214">
                  <c:v>67.230082786821853</c:v>
                </c:pt>
                <c:pt idx="215">
                  <c:v>67.544242052180834</c:v>
                </c:pt>
                <c:pt idx="216">
                  <c:v>67.858401317539816</c:v>
                </c:pt>
                <c:pt idx="217">
                  <c:v>68.172560582898797</c:v>
                </c:pt>
                <c:pt idx="218">
                  <c:v>68.486719848257778</c:v>
                </c:pt>
                <c:pt idx="219">
                  <c:v>68.800879113616759</c:v>
                </c:pt>
                <c:pt idx="220">
                  <c:v>69.11503837897574</c:v>
                </c:pt>
                <c:pt idx="221">
                  <c:v>69.429197644334721</c:v>
                </c:pt>
                <c:pt idx="222">
                  <c:v>69.743356909693702</c:v>
                </c:pt>
                <c:pt idx="223">
                  <c:v>70.057516175052683</c:v>
                </c:pt>
                <c:pt idx="224">
                  <c:v>70.371675440411664</c:v>
                </c:pt>
                <c:pt idx="225">
                  <c:v>70.685834705770645</c:v>
                </c:pt>
                <c:pt idx="226">
                  <c:v>70.999993971129626</c:v>
                </c:pt>
                <c:pt idx="227">
                  <c:v>71.314153236488607</c:v>
                </c:pt>
                <c:pt idx="228">
                  <c:v>71.628312501847589</c:v>
                </c:pt>
                <c:pt idx="229">
                  <c:v>71.94247176720657</c:v>
                </c:pt>
                <c:pt idx="230">
                  <c:v>72.256631032565551</c:v>
                </c:pt>
                <c:pt idx="231">
                  <c:v>72.570790297924532</c:v>
                </c:pt>
                <c:pt idx="232">
                  <c:v>72.884949563283513</c:v>
                </c:pt>
                <c:pt idx="233">
                  <c:v>73.199108828642494</c:v>
                </c:pt>
                <c:pt idx="234">
                  <c:v>73.513268094001475</c:v>
                </c:pt>
                <c:pt idx="235">
                  <c:v>73.827427359360456</c:v>
                </c:pt>
                <c:pt idx="236">
                  <c:v>74.141586624719437</c:v>
                </c:pt>
                <c:pt idx="237">
                  <c:v>74.455745890078418</c:v>
                </c:pt>
                <c:pt idx="238">
                  <c:v>74.769905155437399</c:v>
                </c:pt>
                <c:pt idx="239">
                  <c:v>75.084064420796381</c:v>
                </c:pt>
                <c:pt idx="240">
                  <c:v>75.398223686155362</c:v>
                </c:pt>
                <c:pt idx="241">
                  <c:v>75.712382951514343</c:v>
                </c:pt>
                <c:pt idx="242">
                  <c:v>76.026542216873324</c:v>
                </c:pt>
                <c:pt idx="243">
                  <c:v>76.340701482232305</c:v>
                </c:pt>
                <c:pt idx="244">
                  <c:v>76.654860747591286</c:v>
                </c:pt>
                <c:pt idx="245">
                  <c:v>76.969020012950267</c:v>
                </c:pt>
                <c:pt idx="246">
                  <c:v>77.283179278309248</c:v>
                </c:pt>
                <c:pt idx="247">
                  <c:v>77.597338543668229</c:v>
                </c:pt>
                <c:pt idx="248">
                  <c:v>77.91149780902721</c:v>
                </c:pt>
                <c:pt idx="249">
                  <c:v>78.225657074386191</c:v>
                </c:pt>
                <c:pt idx="250">
                  <c:v>78.539816339745173</c:v>
                </c:pt>
                <c:pt idx="251">
                  <c:v>78.853975605104154</c:v>
                </c:pt>
                <c:pt idx="252">
                  <c:v>79.168134870463135</c:v>
                </c:pt>
                <c:pt idx="253">
                  <c:v>79.482294135822116</c:v>
                </c:pt>
                <c:pt idx="254">
                  <c:v>79.796453401181097</c:v>
                </c:pt>
                <c:pt idx="255">
                  <c:v>80.110612666540078</c:v>
                </c:pt>
                <c:pt idx="256">
                  <c:v>80.424771931899059</c:v>
                </c:pt>
                <c:pt idx="257">
                  <c:v>80.73893119725804</c:v>
                </c:pt>
                <c:pt idx="258">
                  <c:v>81.053090462617021</c:v>
                </c:pt>
                <c:pt idx="259">
                  <c:v>81.367249727976002</c:v>
                </c:pt>
                <c:pt idx="260">
                  <c:v>81.681408993334983</c:v>
                </c:pt>
                <c:pt idx="261">
                  <c:v>81.995568258693964</c:v>
                </c:pt>
                <c:pt idx="262">
                  <c:v>82.309727524052946</c:v>
                </c:pt>
                <c:pt idx="263">
                  <c:v>82.623886789411927</c:v>
                </c:pt>
                <c:pt idx="264">
                  <c:v>82.938046054770908</c:v>
                </c:pt>
                <c:pt idx="265">
                  <c:v>83.252205320129889</c:v>
                </c:pt>
                <c:pt idx="266">
                  <c:v>83.56636458548887</c:v>
                </c:pt>
                <c:pt idx="267">
                  <c:v>83.880523850847851</c:v>
                </c:pt>
                <c:pt idx="268">
                  <c:v>84.194683116206832</c:v>
                </c:pt>
                <c:pt idx="269">
                  <c:v>84.508842381565813</c:v>
                </c:pt>
                <c:pt idx="270">
                  <c:v>84.823001646924794</c:v>
                </c:pt>
                <c:pt idx="271">
                  <c:v>85.137160912283775</c:v>
                </c:pt>
                <c:pt idx="272">
                  <c:v>85.451320177642756</c:v>
                </c:pt>
                <c:pt idx="273">
                  <c:v>85.765479443001738</c:v>
                </c:pt>
                <c:pt idx="274">
                  <c:v>86.079638708360719</c:v>
                </c:pt>
                <c:pt idx="275">
                  <c:v>86.3937979737197</c:v>
                </c:pt>
                <c:pt idx="276">
                  <c:v>86.707957239078681</c:v>
                </c:pt>
                <c:pt idx="277">
                  <c:v>87.022116504437662</c:v>
                </c:pt>
                <c:pt idx="278">
                  <c:v>87.336275769796643</c:v>
                </c:pt>
                <c:pt idx="279">
                  <c:v>87.650435035155624</c:v>
                </c:pt>
                <c:pt idx="280">
                  <c:v>87.964594300514605</c:v>
                </c:pt>
                <c:pt idx="281">
                  <c:v>88.278753565873586</c:v>
                </c:pt>
              </c:numCache>
            </c:numRef>
          </c:xVal>
          <c:yVal>
            <c:numRef>
              <c:f>'[OT Transient Graphs.xlsx]Sheet1'!$F$2:$F$283</c:f>
              <c:numCache>
                <c:formatCode>General</c:formatCode>
                <c:ptCount val="282"/>
                <c:pt idx="0">
                  <c:v>-0.33658839392315865</c:v>
                </c:pt>
                <c:pt idx="1">
                  <c:v>-0.31215373959047621</c:v>
                </c:pt>
                <c:pt idx="2">
                  <c:v>-0.28429906356447104</c:v>
                </c:pt>
                <c:pt idx="3">
                  <c:v>-0.25332954750464964</c:v>
                </c:pt>
                <c:pt idx="4">
                  <c:v>-0.21958449990975143</c:v>
                </c:pt>
                <c:pt idx="5">
                  <c:v>-0.18343363858283121</c:v>
                </c:pt>
                <c:pt idx="6">
                  <c:v>-0.14527303992564081</c:v>
                </c:pt>
                <c:pt idx="7">
                  <c:v>-0.10552079944268709</c:v>
                </c:pt>
                <c:pt idx="8">
                  <c:v>-6.4612450999392432E-2</c:v>
                </c:pt>
                <c:pt idx="9">
                  <c:v>-2.2996195021923758E-2</c:v>
                </c:pt>
                <c:pt idx="10">
                  <c:v>1.8872012080468244E-2</c:v>
                </c:pt>
                <c:pt idx="11">
                  <c:v>6.0533453469284307E-2</c:v>
                </c:pt>
                <c:pt idx="12">
                  <c:v>0.10153167767445129</c:v>
                </c:pt>
                <c:pt idx="13">
                  <c:v>0.1414174995721475</c:v>
                </c:pt>
                <c:pt idx="14">
                  <c:v>0.17975392175101701</c:v>
                </c:pt>
                <c:pt idx="15">
                  <c:v>0.21612092234725588</c:v>
                </c:pt>
                <c:pt idx="16">
                  <c:v>0.25012005689204769</c:v>
                </c:pt>
                <c:pt idx="17">
                  <c:v>0.28137882375254342</c:v>
                </c:pt>
                <c:pt idx="18">
                  <c:v>0.30955474533770189</c:v>
                </c:pt>
                <c:pt idx="19">
                  <c:v>0.33433912035444546</c:v>
                </c:pt>
                <c:pt idx="20">
                  <c:v>0.35546040600362683</c:v>
                </c:pt>
                <c:pt idx="21">
                  <c:v>0.3726871930597605</c:v>
                </c:pt>
                <c:pt idx="22">
                  <c:v>0.38583074123892236</c:v>
                </c:pt>
                <c:pt idx="23">
                  <c:v>0.39474704707679714</c:v>
                </c:pt>
                <c:pt idx="24">
                  <c:v>0.39933842166076844</c:v>
                </c:pt>
                <c:pt idx="25">
                  <c:v>0.39955456093008707</c:v>
                </c:pt>
                <c:pt idx="26">
                  <c:v>0.39539309681768853</c:v>
                </c:pt>
                <c:pt idx="27">
                  <c:v>0.38689962319523052</c:v>
                </c:pt>
                <c:pt idx="28">
                  <c:v>0.37416719633709428</c:v>
                </c:pt>
                <c:pt idx="29">
                  <c:v>0.35733531537636931</c:v>
                </c:pt>
                <c:pt idx="30">
                  <c:v>0.33658839392315865</c:v>
                </c:pt>
                <c:pt idx="31">
                  <c:v>0.31215373959047621</c:v>
                </c:pt>
                <c:pt idx="32">
                  <c:v>0.28429906356447104</c:v>
                </c:pt>
                <c:pt idx="33">
                  <c:v>0.2533295475046497</c:v>
                </c:pt>
                <c:pt idx="34">
                  <c:v>0.21958449990975143</c:v>
                </c:pt>
                <c:pt idx="35">
                  <c:v>0.18343363858283129</c:v>
                </c:pt>
                <c:pt idx="36">
                  <c:v>0.14527303992564086</c:v>
                </c:pt>
                <c:pt idx="37">
                  <c:v>0.10552079944268709</c:v>
                </c:pt>
                <c:pt idx="38">
                  <c:v>6.4612450999392515E-2</c:v>
                </c:pt>
                <c:pt idx="39">
                  <c:v>2.2996195021923807E-2</c:v>
                </c:pt>
                <c:pt idx="40">
                  <c:v>-1.8872012080468105E-2</c:v>
                </c:pt>
                <c:pt idx="41">
                  <c:v>-6.0533453469284342E-2</c:v>
                </c:pt>
                <c:pt idx="42">
                  <c:v>-0.10153167767445125</c:v>
                </c:pt>
                <c:pt idx="43">
                  <c:v>-0.14141749957214736</c:v>
                </c:pt>
                <c:pt idx="44">
                  <c:v>-0.17975392175101704</c:v>
                </c:pt>
                <c:pt idx="45">
                  <c:v>-0.21612092234725583</c:v>
                </c:pt>
                <c:pt idx="46">
                  <c:v>-0.25012005689204758</c:v>
                </c:pt>
                <c:pt idx="47">
                  <c:v>-0.28137882375254342</c:v>
                </c:pt>
                <c:pt idx="48">
                  <c:v>-0.30955474533770189</c:v>
                </c:pt>
                <c:pt idx="49">
                  <c:v>-0.33433912035444541</c:v>
                </c:pt>
                <c:pt idx="50">
                  <c:v>-0.35546040600362694</c:v>
                </c:pt>
                <c:pt idx="51">
                  <c:v>-0.37268719305976034</c:v>
                </c:pt>
                <c:pt idx="52">
                  <c:v>-0.38583074123892225</c:v>
                </c:pt>
                <c:pt idx="53">
                  <c:v>-0.3947470470767972</c:v>
                </c:pt>
                <c:pt idx="54">
                  <c:v>-0.39933842166076844</c:v>
                </c:pt>
                <c:pt idx="55">
                  <c:v>-0.39955456093008707</c:v>
                </c:pt>
                <c:pt idx="56">
                  <c:v>-0.39539309681768842</c:v>
                </c:pt>
                <c:pt idx="57">
                  <c:v>-0.38689962319523025</c:v>
                </c:pt>
                <c:pt idx="58">
                  <c:v>-0.37416719633709383</c:v>
                </c:pt>
                <c:pt idx="59">
                  <c:v>-0.35733531537636859</c:v>
                </c:pt>
                <c:pt idx="60">
                  <c:v>-0.33658839392315776</c:v>
                </c:pt>
                <c:pt idx="61">
                  <c:v>-0.31215373959047499</c:v>
                </c:pt>
                <c:pt idx="62">
                  <c:v>-0.28429906356446949</c:v>
                </c:pt>
                <c:pt idx="63">
                  <c:v>-0.25332954750464781</c:v>
                </c:pt>
                <c:pt idx="64">
                  <c:v>-0.21958449990974921</c:v>
                </c:pt>
                <c:pt idx="65">
                  <c:v>-0.18343363858282866</c:v>
                </c:pt>
                <c:pt idx="66">
                  <c:v>-0.14527303992563792</c:v>
                </c:pt>
                <c:pt idx="67">
                  <c:v>-0.10552079944268387</c:v>
                </c:pt>
                <c:pt idx="68">
                  <c:v>-6.4612450999388879E-2</c:v>
                </c:pt>
                <c:pt idx="69">
                  <c:v>-2.2996195021919956E-2</c:v>
                </c:pt>
                <c:pt idx="70">
                  <c:v>1.8872012080472317E-2</c:v>
                </c:pt>
                <c:pt idx="71">
                  <c:v>6.0533453469288512E-2</c:v>
                </c:pt>
                <c:pt idx="72">
                  <c:v>0.10153167767445566</c:v>
                </c:pt>
                <c:pt idx="73">
                  <c:v>0.14141749957215197</c:v>
                </c:pt>
                <c:pt idx="74">
                  <c:v>0.17975392175102145</c:v>
                </c:pt>
                <c:pt idx="75">
                  <c:v>0.21612092234726027</c:v>
                </c:pt>
                <c:pt idx="76">
                  <c:v>0.25012005689205197</c:v>
                </c:pt>
                <c:pt idx="77">
                  <c:v>0.28137882375254769</c:v>
                </c:pt>
                <c:pt idx="78">
                  <c:v>0.30955474533770588</c:v>
                </c:pt>
                <c:pt idx="79">
                  <c:v>0.33433912035444907</c:v>
                </c:pt>
                <c:pt idx="80">
                  <c:v>0.35546040600362999</c:v>
                </c:pt>
                <c:pt idx="81">
                  <c:v>0.37268719305976306</c:v>
                </c:pt>
                <c:pt idx="82">
                  <c:v>0.38583074123892419</c:v>
                </c:pt>
                <c:pt idx="83">
                  <c:v>0.39474704707679842</c:v>
                </c:pt>
                <c:pt idx="84">
                  <c:v>0.39933842166076888</c:v>
                </c:pt>
                <c:pt idx="85">
                  <c:v>0.39955456093008673</c:v>
                </c:pt>
                <c:pt idx="86">
                  <c:v>0.39539309681768731</c:v>
                </c:pt>
                <c:pt idx="87">
                  <c:v>0.38689962319522841</c:v>
                </c:pt>
                <c:pt idx="88">
                  <c:v>0.37416719633709122</c:v>
                </c:pt>
                <c:pt idx="89">
                  <c:v>0.35733531537636526</c:v>
                </c:pt>
                <c:pt idx="90">
                  <c:v>0.33658839392315371</c:v>
                </c:pt>
                <c:pt idx="91">
                  <c:v>0.31215373959047038</c:v>
                </c:pt>
                <c:pt idx="92">
                  <c:v>0.28429906356446427</c:v>
                </c:pt>
                <c:pt idx="93">
                  <c:v>0.25332954750464209</c:v>
                </c:pt>
                <c:pt idx="94">
                  <c:v>0.21958449990974305</c:v>
                </c:pt>
                <c:pt idx="95">
                  <c:v>0.18343363858282208</c:v>
                </c:pt>
                <c:pt idx="96">
                  <c:v>0.14527303992563101</c:v>
                </c:pt>
                <c:pt idx="97">
                  <c:v>0.10552079944267673</c:v>
                </c:pt>
                <c:pt idx="98">
                  <c:v>6.4612450999381565E-2</c:v>
                </c:pt>
                <c:pt idx="99">
                  <c:v>2.2996195021912556E-2</c:v>
                </c:pt>
                <c:pt idx="100">
                  <c:v>-1.8872012080479717E-2</c:v>
                </c:pt>
                <c:pt idx="101">
                  <c:v>-6.0533453469295832E-2</c:v>
                </c:pt>
                <c:pt idx="102">
                  <c:v>-0.10153167767446283</c:v>
                </c:pt>
                <c:pt idx="103">
                  <c:v>-0.14141749957215891</c:v>
                </c:pt>
                <c:pt idx="104">
                  <c:v>-0.17975392175102806</c:v>
                </c:pt>
                <c:pt idx="105">
                  <c:v>-0.21612092234726654</c:v>
                </c:pt>
                <c:pt idx="106">
                  <c:v>-0.25012005689205774</c:v>
                </c:pt>
                <c:pt idx="107">
                  <c:v>-0.28137882375255269</c:v>
                </c:pt>
                <c:pt idx="108">
                  <c:v>-0.30955474533771032</c:v>
                </c:pt>
                <c:pt idx="109">
                  <c:v>-0.33433912035445296</c:v>
                </c:pt>
                <c:pt idx="110">
                  <c:v>-0.35546040600363327</c:v>
                </c:pt>
                <c:pt idx="111">
                  <c:v>-0.37268719305976561</c:v>
                </c:pt>
                <c:pt idx="112">
                  <c:v>-0.38583074123892608</c:v>
                </c:pt>
                <c:pt idx="113">
                  <c:v>-0.39474704707679953</c:v>
                </c:pt>
                <c:pt idx="114">
                  <c:v>-0.39933842166076927</c:v>
                </c:pt>
                <c:pt idx="115">
                  <c:v>-0.39955456093008634</c:v>
                </c:pt>
                <c:pt idx="116">
                  <c:v>-0.3953930968176862</c:v>
                </c:pt>
                <c:pt idx="117">
                  <c:v>-0.38689962319522658</c:v>
                </c:pt>
                <c:pt idx="118">
                  <c:v>-0.37416719633708873</c:v>
                </c:pt>
                <c:pt idx="119">
                  <c:v>-0.35733531537636209</c:v>
                </c:pt>
                <c:pt idx="120">
                  <c:v>-0.33658839392314993</c:v>
                </c:pt>
                <c:pt idx="121">
                  <c:v>-0.31215373959046594</c:v>
                </c:pt>
                <c:pt idx="122">
                  <c:v>-0.28429906356445928</c:v>
                </c:pt>
                <c:pt idx="123">
                  <c:v>-0.2533295475046366</c:v>
                </c:pt>
                <c:pt idx="124">
                  <c:v>-0.21958449990973714</c:v>
                </c:pt>
                <c:pt idx="125">
                  <c:v>-0.18343363858281581</c:v>
                </c:pt>
                <c:pt idx="126">
                  <c:v>-0.14527303992562443</c:v>
                </c:pt>
                <c:pt idx="127">
                  <c:v>-0.10552079944266993</c:v>
                </c:pt>
                <c:pt idx="128">
                  <c:v>-6.4612450999374613E-2</c:v>
                </c:pt>
                <c:pt idx="129">
                  <c:v>-2.2996195021905513E-2</c:v>
                </c:pt>
                <c:pt idx="130">
                  <c:v>1.8872012080486767E-2</c:v>
                </c:pt>
                <c:pt idx="131">
                  <c:v>6.0533453469302813E-2</c:v>
                </c:pt>
                <c:pt idx="132">
                  <c:v>0.10153167767446965</c:v>
                </c:pt>
                <c:pt idx="133">
                  <c:v>0.14141749957216551</c:v>
                </c:pt>
                <c:pt idx="134">
                  <c:v>0.17975392175103436</c:v>
                </c:pt>
                <c:pt idx="135">
                  <c:v>0.21612092234727243</c:v>
                </c:pt>
                <c:pt idx="136">
                  <c:v>0.25012005689206324</c:v>
                </c:pt>
                <c:pt idx="137">
                  <c:v>0.28137882375255774</c:v>
                </c:pt>
                <c:pt idx="138">
                  <c:v>0.30955474533771477</c:v>
                </c:pt>
                <c:pt idx="139">
                  <c:v>0.33433912035445679</c:v>
                </c:pt>
                <c:pt idx="140">
                  <c:v>0.35546040600363649</c:v>
                </c:pt>
                <c:pt idx="141">
                  <c:v>0.37268719305976816</c:v>
                </c:pt>
                <c:pt idx="142">
                  <c:v>0.38583074123892791</c:v>
                </c:pt>
                <c:pt idx="143">
                  <c:v>0.39474704707680064</c:v>
                </c:pt>
                <c:pt idx="144">
                  <c:v>0.39933842166076966</c:v>
                </c:pt>
                <c:pt idx="145">
                  <c:v>0.39955456093008607</c:v>
                </c:pt>
                <c:pt idx="146">
                  <c:v>0.39539309681768514</c:v>
                </c:pt>
                <c:pt idx="147">
                  <c:v>0.38689962319522481</c:v>
                </c:pt>
                <c:pt idx="148">
                  <c:v>0.37416719633708628</c:v>
                </c:pt>
                <c:pt idx="149">
                  <c:v>0.35733531537635893</c:v>
                </c:pt>
                <c:pt idx="150">
                  <c:v>0.3365883939231461</c:v>
                </c:pt>
                <c:pt idx="151">
                  <c:v>0.31215373959046155</c:v>
                </c:pt>
                <c:pt idx="152">
                  <c:v>0.28429906356445439</c:v>
                </c:pt>
                <c:pt idx="153">
                  <c:v>0.25332954750463171</c:v>
                </c:pt>
                <c:pt idx="154">
                  <c:v>0.21958449990973183</c:v>
                </c:pt>
                <c:pt idx="155">
                  <c:v>0.18343363858281014</c:v>
                </c:pt>
                <c:pt idx="156">
                  <c:v>0.14527303992561855</c:v>
                </c:pt>
                <c:pt idx="157">
                  <c:v>0.10552079944266379</c:v>
                </c:pt>
                <c:pt idx="158">
                  <c:v>6.461245099936834E-2</c:v>
                </c:pt>
                <c:pt idx="159">
                  <c:v>2.2996195021899174E-2</c:v>
                </c:pt>
                <c:pt idx="160">
                  <c:v>-1.8872012080493106E-2</c:v>
                </c:pt>
                <c:pt idx="161">
                  <c:v>-6.0533453469309086E-2</c:v>
                </c:pt>
                <c:pt idx="162">
                  <c:v>-0.1015316776744758</c:v>
                </c:pt>
                <c:pt idx="163">
                  <c:v>-0.14141749957217142</c:v>
                </c:pt>
                <c:pt idx="164">
                  <c:v>-0.17975392175104002</c:v>
                </c:pt>
                <c:pt idx="165">
                  <c:v>-0.21612092234727781</c:v>
                </c:pt>
                <c:pt idx="166">
                  <c:v>-0.25012005689206823</c:v>
                </c:pt>
                <c:pt idx="167">
                  <c:v>-0.28137882375256223</c:v>
                </c:pt>
                <c:pt idx="168">
                  <c:v>-0.30955474533771882</c:v>
                </c:pt>
                <c:pt idx="169">
                  <c:v>-0.33433912035446034</c:v>
                </c:pt>
                <c:pt idx="170">
                  <c:v>-0.35546040600363937</c:v>
                </c:pt>
                <c:pt idx="171">
                  <c:v>-0.37268719305977044</c:v>
                </c:pt>
                <c:pt idx="172">
                  <c:v>-0.38583074123892963</c:v>
                </c:pt>
                <c:pt idx="173">
                  <c:v>-0.39474704707680169</c:v>
                </c:pt>
                <c:pt idx="174">
                  <c:v>-0.39933842166077005</c:v>
                </c:pt>
                <c:pt idx="175">
                  <c:v>-0.39955456093008573</c:v>
                </c:pt>
                <c:pt idx="176">
                  <c:v>-0.3953930968176842</c:v>
                </c:pt>
                <c:pt idx="177">
                  <c:v>-0.3868996231952232</c:v>
                </c:pt>
                <c:pt idx="178">
                  <c:v>-0.37416719633708401</c:v>
                </c:pt>
                <c:pt idx="179">
                  <c:v>-0.3573353153763561</c:v>
                </c:pt>
                <c:pt idx="180">
                  <c:v>-0.33658839392314266</c:v>
                </c:pt>
                <c:pt idx="181">
                  <c:v>-0.31215373959045761</c:v>
                </c:pt>
                <c:pt idx="182">
                  <c:v>-0.28429906356444989</c:v>
                </c:pt>
                <c:pt idx="183">
                  <c:v>-0.25332954750462622</c:v>
                </c:pt>
                <c:pt idx="184">
                  <c:v>-0.21958449990972595</c:v>
                </c:pt>
                <c:pt idx="185">
                  <c:v>-0.1834336385828039</c:v>
                </c:pt>
                <c:pt idx="186">
                  <c:v>-0.14527303992561197</c:v>
                </c:pt>
                <c:pt idx="187">
                  <c:v>-0.10552079944265701</c:v>
                </c:pt>
                <c:pt idx="188">
                  <c:v>-6.4612450999361387E-2</c:v>
                </c:pt>
                <c:pt idx="189">
                  <c:v>-2.2996195021892131E-2</c:v>
                </c:pt>
                <c:pt idx="190">
                  <c:v>1.8872012080500156E-2</c:v>
                </c:pt>
                <c:pt idx="191">
                  <c:v>6.0533453469316059E-2</c:v>
                </c:pt>
                <c:pt idx="192">
                  <c:v>0.10153167767448262</c:v>
                </c:pt>
                <c:pt idx="193">
                  <c:v>0.14141749957217803</c:v>
                </c:pt>
                <c:pt idx="194">
                  <c:v>0.17975392175104632</c:v>
                </c:pt>
                <c:pt idx="195">
                  <c:v>0.21612092234728372</c:v>
                </c:pt>
                <c:pt idx="196">
                  <c:v>0.25012005689207373</c:v>
                </c:pt>
                <c:pt idx="197">
                  <c:v>0.28137882375256729</c:v>
                </c:pt>
                <c:pt idx="198">
                  <c:v>0.30955474533772331</c:v>
                </c:pt>
                <c:pt idx="199">
                  <c:v>0.33433912035446417</c:v>
                </c:pt>
                <c:pt idx="200">
                  <c:v>0.35546040600364259</c:v>
                </c:pt>
                <c:pt idx="201">
                  <c:v>0.37268719305977305</c:v>
                </c:pt>
                <c:pt idx="202">
                  <c:v>0.38583074123893146</c:v>
                </c:pt>
                <c:pt idx="203">
                  <c:v>0.39474704707680286</c:v>
                </c:pt>
                <c:pt idx="204">
                  <c:v>0.39933842166077044</c:v>
                </c:pt>
                <c:pt idx="205">
                  <c:v>0.39955456093008546</c:v>
                </c:pt>
                <c:pt idx="206">
                  <c:v>0.39539309681768309</c:v>
                </c:pt>
                <c:pt idx="207">
                  <c:v>0.38689962319522136</c:v>
                </c:pt>
                <c:pt idx="208">
                  <c:v>0.37416719633708151</c:v>
                </c:pt>
                <c:pt idx="209">
                  <c:v>0.35733531537635294</c:v>
                </c:pt>
                <c:pt idx="210">
                  <c:v>0.33658839392313888</c:v>
                </c:pt>
                <c:pt idx="211">
                  <c:v>0.31215373959045317</c:v>
                </c:pt>
                <c:pt idx="212">
                  <c:v>0.2842990635644449</c:v>
                </c:pt>
                <c:pt idx="213">
                  <c:v>0.25332954750462078</c:v>
                </c:pt>
                <c:pt idx="214">
                  <c:v>0.21958449990972004</c:v>
                </c:pt>
                <c:pt idx="215">
                  <c:v>0.1834336385827976</c:v>
                </c:pt>
                <c:pt idx="216">
                  <c:v>0.14527303992560539</c:v>
                </c:pt>
                <c:pt idx="217">
                  <c:v>0.10552079944265019</c:v>
                </c:pt>
                <c:pt idx="218">
                  <c:v>6.4612450999354407E-2</c:v>
                </c:pt>
                <c:pt idx="219">
                  <c:v>2.2996195021885088E-2</c:v>
                </c:pt>
                <c:pt idx="220">
                  <c:v>-1.8872012080507206E-2</c:v>
                </c:pt>
                <c:pt idx="221">
                  <c:v>-6.0533453469323033E-2</c:v>
                </c:pt>
                <c:pt idx="222">
                  <c:v>-0.10153167767448944</c:v>
                </c:pt>
                <c:pt idx="223">
                  <c:v>-0.14141749957218464</c:v>
                </c:pt>
                <c:pt idx="224">
                  <c:v>-0.17975392175105265</c:v>
                </c:pt>
                <c:pt idx="225">
                  <c:v>-0.21612092234728966</c:v>
                </c:pt>
                <c:pt idx="226">
                  <c:v>-0.25012005689207922</c:v>
                </c:pt>
                <c:pt idx="227">
                  <c:v>-0.28137882375257223</c:v>
                </c:pt>
                <c:pt idx="228">
                  <c:v>-0.30955474533772775</c:v>
                </c:pt>
                <c:pt idx="229">
                  <c:v>-0.33433912035446806</c:v>
                </c:pt>
                <c:pt idx="230">
                  <c:v>-0.35546040600364587</c:v>
                </c:pt>
                <c:pt idx="231">
                  <c:v>-0.3726871930597756</c:v>
                </c:pt>
                <c:pt idx="232">
                  <c:v>-0.38583074123893335</c:v>
                </c:pt>
                <c:pt idx="233">
                  <c:v>-0.39474704707680397</c:v>
                </c:pt>
                <c:pt idx="234">
                  <c:v>-0.39933842166077083</c:v>
                </c:pt>
                <c:pt idx="235">
                  <c:v>-0.39955456093008507</c:v>
                </c:pt>
                <c:pt idx="236">
                  <c:v>-0.39539309681768203</c:v>
                </c:pt>
                <c:pt idx="237">
                  <c:v>-0.38689962319521959</c:v>
                </c:pt>
                <c:pt idx="238">
                  <c:v>-0.37416719633707901</c:v>
                </c:pt>
                <c:pt idx="239">
                  <c:v>-0.35733531537634972</c:v>
                </c:pt>
                <c:pt idx="240">
                  <c:v>-0.33658839392313505</c:v>
                </c:pt>
                <c:pt idx="241">
                  <c:v>-0.31215373959044879</c:v>
                </c:pt>
                <c:pt idx="242">
                  <c:v>-0.28429906356443996</c:v>
                </c:pt>
                <c:pt idx="243">
                  <c:v>-0.25332954750461528</c:v>
                </c:pt>
                <c:pt idx="244">
                  <c:v>-0.21958449990971413</c:v>
                </c:pt>
                <c:pt idx="245">
                  <c:v>-0.18343363858279135</c:v>
                </c:pt>
                <c:pt idx="246">
                  <c:v>-0.14527303992559878</c:v>
                </c:pt>
                <c:pt idx="247">
                  <c:v>-0.10552079944264339</c:v>
                </c:pt>
                <c:pt idx="248">
                  <c:v>-6.4612450999347454E-2</c:v>
                </c:pt>
                <c:pt idx="249">
                  <c:v>-2.2996195021878042E-2</c:v>
                </c:pt>
                <c:pt idx="250">
                  <c:v>1.8872012080514252E-2</c:v>
                </c:pt>
                <c:pt idx="251">
                  <c:v>6.0533453469330006E-2</c:v>
                </c:pt>
                <c:pt idx="252">
                  <c:v>0.10153167767449628</c:v>
                </c:pt>
                <c:pt idx="253">
                  <c:v>0.14141749957219124</c:v>
                </c:pt>
                <c:pt idx="254">
                  <c:v>0.17975392175105895</c:v>
                </c:pt>
                <c:pt idx="255">
                  <c:v>0.21612092234729563</c:v>
                </c:pt>
                <c:pt idx="256">
                  <c:v>0.25012005689208472</c:v>
                </c:pt>
                <c:pt idx="257">
                  <c:v>0.28137882375257728</c:v>
                </c:pt>
                <c:pt idx="258">
                  <c:v>0.30955474533773225</c:v>
                </c:pt>
                <c:pt idx="259">
                  <c:v>0.33433912035447194</c:v>
                </c:pt>
                <c:pt idx="260">
                  <c:v>0.35546040600364909</c:v>
                </c:pt>
                <c:pt idx="261">
                  <c:v>0.37268719305977815</c:v>
                </c:pt>
                <c:pt idx="262">
                  <c:v>0.38583074123893524</c:v>
                </c:pt>
                <c:pt idx="263">
                  <c:v>0.39474704707680508</c:v>
                </c:pt>
                <c:pt idx="264">
                  <c:v>0.39933842166077121</c:v>
                </c:pt>
                <c:pt idx="265">
                  <c:v>0.39955456093008479</c:v>
                </c:pt>
                <c:pt idx="266">
                  <c:v>0.39539309681768098</c:v>
                </c:pt>
                <c:pt idx="267">
                  <c:v>0.38689962319521781</c:v>
                </c:pt>
                <c:pt idx="268">
                  <c:v>0.37416719633707651</c:v>
                </c:pt>
                <c:pt idx="269">
                  <c:v>0.35733531537634655</c:v>
                </c:pt>
                <c:pt idx="270">
                  <c:v>0.33658839392313122</c:v>
                </c:pt>
                <c:pt idx="271">
                  <c:v>0.31215373959044435</c:v>
                </c:pt>
                <c:pt idx="272">
                  <c:v>0.28429906356443502</c:v>
                </c:pt>
                <c:pt idx="273">
                  <c:v>0.25332954750460984</c:v>
                </c:pt>
                <c:pt idx="274">
                  <c:v>0.21958449990970821</c:v>
                </c:pt>
                <c:pt idx="275">
                  <c:v>0.18343363858278508</c:v>
                </c:pt>
                <c:pt idx="276">
                  <c:v>0.14527303992559223</c:v>
                </c:pt>
                <c:pt idx="277">
                  <c:v>0.10552079944263658</c:v>
                </c:pt>
                <c:pt idx="278">
                  <c:v>6.4612450999340487E-2</c:v>
                </c:pt>
                <c:pt idx="279">
                  <c:v>2.2996195021870999E-2</c:v>
                </c:pt>
                <c:pt idx="280">
                  <c:v>-1.8872012080521302E-2</c:v>
                </c:pt>
                <c:pt idx="281">
                  <c:v>-6.0533453469336987E-2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4-D63B-4AE9-A9B0-8A9657BCC089}"/>
            </c:ext>
          </c:extLst>
        </c:ser>
        <c:ser>
          <c:idx val="5"/>
          <c:order val="5"/>
          <c:tx>
            <c:strRef>
              <c:f>'[OT Transient Graphs.xlsx]Sheet1'!$G$1</c:f>
              <c:strCache>
                <c:ptCount val="1"/>
                <c:pt idx="0">
                  <c:v>Ion 6</c:v>
                </c:pt>
              </c:strCache>
            </c:strRef>
          </c:tx>
          <c:spPr>
            <a:ln w="19050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xVal>
            <c:numRef>
              <c:f>'[OT Transient Graphs.xlsx]Sheet1'!$A$2:$A$283</c:f>
              <c:numCache>
                <c:formatCode>General</c:formatCode>
                <c:ptCount val="282"/>
                <c:pt idx="0">
                  <c:v>0</c:v>
                </c:pt>
                <c:pt idx="1">
                  <c:v>0.31415926535897931</c:v>
                </c:pt>
                <c:pt idx="2">
                  <c:v>0.62831853071795862</c:v>
                </c:pt>
                <c:pt idx="3">
                  <c:v>0.94247779607693793</c:v>
                </c:pt>
                <c:pt idx="4">
                  <c:v>1.2566370614359172</c:v>
                </c:pt>
                <c:pt idx="5">
                  <c:v>1.5707963267948966</c:v>
                </c:pt>
                <c:pt idx="6">
                  <c:v>1.8849555921538759</c:v>
                </c:pt>
                <c:pt idx="7">
                  <c:v>2.1991148575128552</c:v>
                </c:pt>
                <c:pt idx="8">
                  <c:v>2.5132741228718345</c:v>
                </c:pt>
                <c:pt idx="9">
                  <c:v>2.8274333882308138</c:v>
                </c:pt>
                <c:pt idx="10">
                  <c:v>3.1415926535897931</c:v>
                </c:pt>
                <c:pt idx="11">
                  <c:v>3.4557519189487724</c:v>
                </c:pt>
                <c:pt idx="12">
                  <c:v>3.7699111843077517</c:v>
                </c:pt>
                <c:pt idx="13">
                  <c:v>4.0840704496667311</c:v>
                </c:pt>
                <c:pt idx="14">
                  <c:v>4.3982297150257104</c:v>
                </c:pt>
                <c:pt idx="15">
                  <c:v>4.7123889803846897</c:v>
                </c:pt>
                <c:pt idx="16">
                  <c:v>5.026548245743669</c:v>
                </c:pt>
                <c:pt idx="17">
                  <c:v>5.3407075111026483</c:v>
                </c:pt>
                <c:pt idx="18">
                  <c:v>5.6548667764616276</c:v>
                </c:pt>
                <c:pt idx="19">
                  <c:v>5.9690260418206069</c:v>
                </c:pt>
                <c:pt idx="20">
                  <c:v>6.2831853071795862</c:v>
                </c:pt>
                <c:pt idx="21">
                  <c:v>6.5973445725385655</c:v>
                </c:pt>
                <c:pt idx="22">
                  <c:v>6.9115038378975449</c:v>
                </c:pt>
                <c:pt idx="23">
                  <c:v>7.2256631032565242</c:v>
                </c:pt>
                <c:pt idx="24">
                  <c:v>7.5398223686155035</c:v>
                </c:pt>
                <c:pt idx="25">
                  <c:v>7.8539816339744828</c:v>
                </c:pt>
                <c:pt idx="26">
                  <c:v>8.1681408993334621</c:v>
                </c:pt>
                <c:pt idx="27">
                  <c:v>8.4823001646924414</c:v>
                </c:pt>
                <c:pt idx="28">
                  <c:v>8.7964594300514207</c:v>
                </c:pt>
                <c:pt idx="29">
                  <c:v>9.1106186954104</c:v>
                </c:pt>
                <c:pt idx="30">
                  <c:v>9.4247779607693793</c:v>
                </c:pt>
                <c:pt idx="31">
                  <c:v>9.7389372261283587</c:v>
                </c:pt>
                <c:pt idx="32">
                  <c:v>10.053096491487338</c:v>
                </c:pt>
                <c:pt idx="33">
                  <c:v>10.367255756846317</c:v>
                </c:pt>
                <c:pt idx="34">
                  <c:v>10.681415022205297</c:v>
                </c:pt>
                <c:pt idx="35">
                  <c:v>10.995574287564276</c:v>
                </c:pt>
                <c:pt idx="36">
                  <c:v>11.309733552923255</c:v>
                </c:pt>
                <c:pt idx="37">
                  <c:v>11.623892818282235</c:v>
                </c:pt>
                <c:pt idx="38">
                  <c:v>11.938052083641214</c:v>
                </c:pt>
                <c:pt idx="39">
                  <c:v>12.252211349000193</c:v>
                </c:pt>
                <c:pt idx="40">
                  <c:v>12.566370614359172</c:v>
                </c:pt>
                <c:pt idx="41">
                  <c:v>12.880529879718152</c:v>
                </c:pt>
                <c:pt idx="42">
                  <c:v>13.194689145077131</c:v>
                </c:pt>
                <c:pt idx="43">
                  <c:v>13.50884841043611</c:v>
                </c:pt>
                <c:pt idx="44">
                  <c:v>13.82300767579509</c:v>
                </c:pt>
                <c:pt idx="45">
                  <c:v>14.137166941154069</c:v>
                </c:pt>
                <c:pt idx="46">
                  <c:v>14.451326206513048</c:v>
                </c:pt>
                <c:pt idx="47">
                  <c:v>14.765485471872028</c:v>
                </c:pt>
                <c:pt idx="48">
                  <c:v>15.079644737231007</c:v>
                </c:pt>
                <c:pt idx="49">
                  <c:v>15.393804002589986</c:v>
                </c:pt>
                <c:pt idx="50">
                  <c:v>15.707963267948966</c:v>
                </c:pt>
                <c:pt idx="51">
                  <c:v>16.022122533307943</c:v>
                </c:pt>
                <c:pt idx="52">
                  <c:v>16.336281798666924</c:v>
                </c:pt>
                <c:pt idx="53">
                  <c:v>16.650441064025905</c:v>
                </c:pt>
                <c:pt idx="54">
                  <c:v>16.964600329384886</c:v>
                </c:pt>
                <c:pt idx="55">
                  <c:v>17.278759594743867</c:v>
                </c:pt>
                <c:pt idx="56">
                  <c:v>17.592918860102849</c:v>
                </c:pt>
                <c:pt idx="57">
                  <c:v>17.90707812546183</c:v>
                </c:pt>
                <c:pt idx="58">
                  <c:v>18.221237390820811</c:v>
                </c:pt>
                <c:pt idx="59">
                  <c:v>18.535396656179792</c:v>
                </c:pt>
                <c:pt idx="60">
                  <c:v>18.849555921538773</c:v>
                </c:pt>
                <c:pt idx="61">
                  <c:v>19.163715186897754</c:v>
                </c:pt>
                <c:pt idx="62">
                  <c:v>19.477874452256735</c:v>
                </c:pt>
                <c:pt idx="63">
                  <c:v>19.792033717615716</c:v>
                </c:pt>
                <c:pt idx="64">
                  <c:v>20.106192982974697</c:v>
                </c:pt>
                <c:pt idx="65">
                  <c:v>20.420352248333678</c:v>
                </c:pt>
                <c:pt idx="66">
                  <c:v>20.734511513692659</c:v>
                </c:pt>
                <c:pt idx="67">
                  <c:v>21.048670779051641</c:v>
                </c:pt>
                <c:pt idx="68">
                  <c:v>21.362830044410622</c:v>
                </c:pt>
                <c:pt idx="69">
                  <c:v>21.676989309769603</c:v>
                </c:pt>
                <c:pt idx="70">
                  <c:v>21.991148575128584</c:v>
                </c:pt>
                <c:pt idx="71">
                  <c:v>22.305307840487565</c:v>
                </c:pt>
                <c:pt idx="72">
                  <c:v>22.619467105846546</c:v>
                </c:pt>
                <c:pt idx="73">
                  <c:v>22.933626371205527</c:v>
                </c:pt>
                <c:pt idx="74">
                  <c:v>23.247785636564508</c:v>
                </c:pt>
                <c:pt idx="75">
                  <c:v>23.561944901923489</c:v>
                </c:pt>
                <c:pt idx="76">
                  <c:v>23.87610416728247</c:v>
                </c:pt>
                <c:pt idx="77">
                  <c:v>24.190263432641451</c:v>
                </c:pt>
                <c:pt idx="78">
                  <c:v>24.504422698000432</c:v>
                </c:pt>
                <c:pt idx="79">
                  <c:v>24.818581963359414</c:v>
                </c:pt>
                <c:pt idx="80">
                  <c:v>25.132741228718395</c:v>
                </c:pt>
                <c:pt idx="81">
                  <c:v>25.446900494077376</c:v>
                </c:pt>
                <c:pt idx="82">
                  <c:v>25.761059759436357</c:v>
                </c:pt>
                <c:pt idx="83">
                  <c:v>26.075219024795338</c:v>
                </c:pt>
                <c:pt idx="84">
                  <c:v>26.389378290154319</c:v>
                </c:pt>
                <c:pt idx="85">
                  <c:v>26.7035375555133</c:v>
                </c:pt>
                <c:pt idx="86">
                  <c:v>27.017696820872281</c:v>
                </c:pt>
                <c:pt idx="87">
                  <c:v>27.331856086231262</c:v>
                </c:pt>
                <c:pt idx="88">
                  <c:v>27.646015351590243</c:v>
                </c:pt>
                <c:pt idx="89">
                  <c:v>27.960174616949224</c:v>
                </c:pt>
                <c:pt idx="90">
                  <c:v>28.274333882308206</c:v>
                </c:pt>
                <c:pt idx="91">
                  <c:v>28.588493147667187</c:v>
                </c:pt>
                <c:pt idx="92">
                  <c:v>28.902652413026168</c:v>
                </c:pt>
                <c:pt idx="93">
                  <c:v>29.216811678385149</c:v>
                </c:pt>
                <c:pt idx="94">
                  <c:v>29.53097094374413</c:v>
                </c:pt>
                <c:pt idx="95">
                  <c:v>29.845130209103111</c:v>
                </c:pt>
                <c:pt idx="96">
                  <c:v>30.159289474462092</c:v>
                </c:pt>
                <c:pt idx="97">
                  <c:v>30.473448739821073</c:v>
                </c:pt>
                <c:pt idx="98">
                  <c:v>30.787608005180054</c:v>
                </c:pt>
                <c:pt idx="99">
                  <c:v>31.101767270539035</c:v>
                </c:pt>
                <c:pt idx="100">
                  <c:v>31.415926535898016</c:v>
                </c:pt>
                <c:pt idx="101">
                  <c:v>31.730085801256998</c:v>
                </c:pt>
                <c:pt idx="102">
                  <c:v>32.044245066615979</c:v>
                </c:pt>
                <c:pt idx="103">
                  <c:v>32.35840433197496</c:v>
                </c:pt>
                <c:pt idx="104">
                  <c:v>32.672563597333941</c:v>
                </c:pt>
                <c:pt idx="105">
                  <c:v>32.986722862692922</c:v>
                </c:pt>
                <c:pt idx="106">
                  <c:v>33.300882128051903</c:v>
                </c:pt>
                <c:pt idx="107">
                  <c:v>33.615041393410884</c:v>
                </c:pt>
                <c:pt idx="108">
                  <c:v>33.929200658769865</c:v>
                </c:pt>
                <c:pt idx="109">
                  <c:v>34.243359924128846</c:v>
                </c:pt>
                <c:pt idx="110">
                  <c:v>34.557519189487827</c:v>
                </c:pt>
                <c:pt idx="111">
                  <c:v>34.871678454846808</c:v>
                </c:pt>
                <c:pt idx="112">
                  <c:v>35.185837720205789</c:v>
                </c:pt>
                <c:pt idx="113">
                  <c:v>35.499996985564771</c:v>
                </c:pt>
                <c:pt idx="114">
                  <c:v>35.814156250923752</c:v>
                </c:pt>
                <c:pt idx="115">
                  <c:v>36.128315516282733</c:v>
                </c:pt>
                <c:pt idx="116">
                  <c:v>36.442474781641714</c:v>
                </c:pt>
                <c:pt idx="117">
                  <c:v>36.756634047000695</c:v>
                </c:pt>
                <c:pt idx="118">
                  <c:v>37.070793312359676</c:v>
                </c:pt>
                <c:pt idx="119">
                  <c:v>37.384952577718657</c:v>
                </c:pt>
                <c:pt idx="120">
                  <c:v>37.699111843077638</c:v>
                </c:pt>
                <c:pt idx="121">
                  <c:v>38.013271108436619</c:v>
                </c:pt>
                <c:pt idx="122">
                  <c:v>38.3274303737956</c:v>
                </c:pt>
                <c:pt idx="123">
                  <c:v>38.641589639154581</c:v>
                </c:pt>
                <c:pt idx="124">
                  <c:v>38.955748904513563</c:v>
                </c:pt>
                <c:pt idx="125">
                  <c:v>39.269908169872544</c:v>
                </c:pt>
                <c:pt idx="126">
                  <c:v>39.584067435231525</c:v>
                </c:pt>
                <c:pt idx="127">
                  <c:v>39.898226700590506</c:v>
                </c:pt>
                <c:pt idx="128">
                  <c:v>40.212385965949487</c:v>
                </c:pt>
                <c:pt idx="129">
                  <c:v>40.526545231308468</c:v>
                </c:pt>
                <c:pt idx="130">
                  <c:v>40.840704496667449</c:v>
                </c:pt>
                <c:pt idx="131">
                  <c:v>41.15486376202643</c:v>
                </c:pt>
                <c:pt idx="132">
                  <c:v>41.469023027385411</c:v>
                </c:pt>
                <c:pt idx="133">
                  <c:v>41.783182292744392</c:v>
                </c:pt>
                <c:pt idx="134">
                  <c:v>42.097341558103373</c:v>
                </c:pt>
                <c:pt idx="135">
                  <c:v>42.411500823462355</c:v>
                </c:pt>
                <c:pt idx="136">
                  <c:v>42.725660088821336</c:v>
                </c:pt>
                <c:pt idx="137">
                  <c:v>43.039819354180317</c:v>
                </c:pt>
                <c:pt idx="138">
                  <c:v>43.353978619539298</c:v>
                </c:pt>
                <c:pt idx="139">
                  <c:v>43.668137884898279</c:v>
                </c:pt>
                <c:pt idx="140">
                  <c:v>43.98229715025726</c:v>
                </c:pt>
                <c:pt idx="141">
                  <c:v>44.296456415616241</c:v>
                </c:pt>
                <c:pt idx="142">
                  <c:v>44.610615680975222</c:v>
                </c:pt>
                <c:pt idx="143">
                  <c:v>44.924774946334203</c:v>
                </c:pt>
                <c:pt idx="144">
                  <c:v>45.238934211693184</c:v>
                </c:pt>
                <c:pt idx="145">
                  <c:v>45.553093477052165</c:v>
                </c:pt>
                <c:pt idx="146">
                  <c:v>45.867252742411146</c:v>
                </c:pt>
                <c:pt idx="147">
                  <c:v>46.181412007770128</c:v>
                </c:pt>
                <c:pt idx="148">
                  <c:v>46.495571273129109</c:v>
                </c:pt>
                <c:pt idx="149">
                  <c:v>46.80973053848809</c:v>
                </c:pt>
                <c:pt idx="150">
                  <c:v>47.123889803847071</c:v>
                </c:pt>
                <c:pt idx="151">
                  <c:v>47.438049069206052</c:v>
                </c:pt>
                <c:pt idx="152">
                  <c:v>47.752208334565033</c:v>
                </c:pt>
                <c:pt idx="153">
                  <c:v>48.066367599924014</c:v>
                </c:pt>
                <c:pt idx="154">
                  <c:v>48.380526865282995</c:v>
                </c:pt>
                <c:pt idx="155">
                  <c:v>48.694686130641976</c:v>
                </c:pt>
                <c:pt idx="156">
                  <c:v>49.008845396000957</c:v>
                </c:pt>
                <c:pt idx="157">
                  <c:v>49.323004661359938</c:v>
                </c:pt>
                <c:pt idx="158">
                  <c:v>49.63716392671892</c:v>
                </c:pt>
                <c:pt idx="159">
                  <c:v>49.951323192077901</c:v>
                </c:pt>
                <c:pt idx="160">
                  <c:v>50.265482457436882</c:v>
                </c:pt>
                <c:pt idx="161">
                  <c:v>50.579641722795863</c:v>
                </c:pt>
                <c:pt idx="162">
                  <c:v>50.893800988154844</c:v>
                </c:pt>
                <c:pt idx="163">
                  <c:v>51.207960253513825</c:v>
                </c:pt>
                <c:pt idx="164">
                  <c:v>51.522119518872806</c:v>
                </c:pt>
                <c:pt idx="165">
                  <c:v>51.836278784231787</c:v>
                </c:pt>
                <c:pt idx="166">
                  <c:v>52.150438049590768</c:v>
                </c:pt>
                <c:pt idx="167">
                  <c:v>52.464597314949749</c:v>
                </c:pt>
                <c:pt idx="168">
                  <c:v>52.77875658030873</c:v>
                </c:pt>
                <c:pt idx="169">
                  <c:v>53.092915845667711</c:v>
                </c:pt>
                <c:pt idx="170">
                  <c:v>53.407075111026693</c:v>
                </c:pt>
                <c:pt idx="171">
                  <c:v>53.721234376385674</c:v>
                </c:pt>
                <c:pt idx="172">
                  <c:v>54.035393641744655</c:v>
                </c:pt>
                <c:pt idx="173">
                  <c:v>54.349552907103636</c:v>
                </c:pt>
                <c:pt idx="174">
                  <c:v>54.663712172462617</c:v>
                </c:pt>
                <c:pt idx="175">
                  <c:v>54.977871437821598</c:v>
                </c:pt>
                <c:pt idx="176">
                  <c:v>55.292030703180579</c:v>
                </c:pt>
                <c:pt idx="177">
                  <c:v>55.60618996853956</c:v>
                </c:pt>
                <c:pt idx="178">
                  <c:v>55.920349233898541</c:v>
                </c:pt>
                <c:pt idx="179">
                  <c:v>56.234508499257522</c:v>
                </c:pt>
                <c:pt idx="180">
                  <c:v>56.548667764616503</c:v>
                </c:pt>
                <c:pt idx="181">
                  <c:v>56.862827029975485</c:v>
                </c:pt>
                <c:pt idx="182">
                  <c:v>57.176986295334466</c:v>
                </c:pt>
                <c:pt idx="183">
                  <c:v>57.491145560693447</c:v>
                </c:pt>
                <c:pt idx="184">
                  <c:v>57.805304826052428</c:v>
                </c:pt>
                <c:pt idx="185">
                  <c:v>58.119464091411409</c:v>
                </c:pt>
                <c:pt idx="186">
                  <c:v>58.43362335677039</c:v>
                </c:pt>
                <c:pt idx="187">
                  <c:v>58.747782622129371</c:v>
                </c:pt>
                <c:pt idx="188">
                  <c:v>59.061941887488352</c:v>
                </c:pt>
                <c:pt idx="189">
                  <c:v>59.376101152847333</c:v>
                </c:pt>
                <c:pt idx="190">
                  <c:v>59.690260418206314</c:v>
                </c:pt>
                <c:pt idx="191">
                  <c:v>60.004419683565295</c:v>
                </c:pt>
                <c:pt idx="192">
                  <c:v>60.318578948924277</c:v>
                </c:pt>
                <c:pt idx="193">
                  <c:v>60.632738214283258</c:v>
                </c:pt>
                <c:pt idx="194">
                  <c:v>60.946897479642239</c:v>
                </c:pt>
                <c:pt idx="195">
                  <c:v>61.26105674500122</c:v>
                </c:pt>
                <c:pt idx="196">
                  <c:v>61.575216010360201</c:v>
                </c:pt>
                <c:pt idx="197">
                  <c:v>61.889375275719182</c:v>
                </c:pt>
                <c:pt idx="198">
                  <c:v>62.203534541078163</c:v>
                </c:pt>
                <c:pt idx="199">
                  <c:v>62.517693806437144</c:v>
                </c:pt>
                <c:pt idx="200">
                  <c:v>62.831853071796125</c:v>
                </c:pt>
                <c:pt idx="201">
                  <c:v>63.146012337155106</c:v>
                </c:pt>
                <c:pt idx="202">
                  <c:v>63.460171602514087</c:v>
                </c:pt>
                <c:pt idx="203">
                  <c:v>63.774330867873068</c:v>
                </c:pt>
                <c:pt idx="204">
                  <c:v>64.088490133232042</c:v>
                </c:pt>
                <c:pt idx="205">
                  <c:v>64.402649398591024</c:v>
                </c:pt>
                <c:pt idx="206">
                  <c:v>64.716808663950005</c:v>
                </c:pt>
                <c:pt idx="207">
                  <c:v>65.030967929308986</c:v>
                </c:pt>
                <c:pt idx="208">
                  <c:v>65.345127194667967</c:v>
                </c:pt>
                <c:pt idx="209">
                  <c:v>65.659286460026948</c:v>
                </c:pt>
                <c:pt idx="210">
                  <c:v>65.973445725385929</c:v>
                </c:pt>
                <c:pt idx="211">
                  <c:v>66.28760499074491</c:v>
                </c:pt>
                <c:pt idx="212">
                  <c:v>66.601764256103891</c:v>
                </c:pt>
                <c:pt idx="213">
                  <c:v>66.915923521462872</c:v>
                </c:pt>
                <c:pt idx="214">
                  <c:v>67.230082786821853</c:v>
                </c:pt>
                <c:pt idx="215">
                  <c:v>67.544242052180834</c:v>
                </c:pt>
                <c:pt idx="216">
                  <c:v>67.858401317539816</c:v>
                </c:pt>
                <c:pt idx="217">
                  <c:v>68.172560582898797</c:v>
                </c:pt>
                <c:pt idx="218">
                  <c:v>68.486719848257778</c:v>
                </c:pt>
                <c:pt idx="219">
                  <c:v>68.800879113616759</c:v>
                </c:pt>
                <c:pt idx="220">
                  <c:v>69.11503837897574</c:v>
                </c:pt>
                <c:pt idx="221">
                  <c:v>69.429197644334721</c:v>
                </c:pt>
                <c:pt idx="222">
                  <c:v>69.743356909693702</c:v>
                </c:pt>
                <c:pt idx="223">
                  <c:v>70.057516175052683</c:v>
                </c:pt>
                <c:pt idx="224">
                  <c:v>70.371675440411664</c:v>
                </c:pt>
                <c:pt idx="225">
                  <c:v>70.685834705770645</c:v>
                </c:pt>
                <c:pt idx="226">
                  <c:v>70.999993971129626</c:v>
                </c:pt>
                <c:pt idx="227">
                  <c:v>71.314153236488607</c:v>
                </c:pt>
                <c:pt idx="228">
                  <c:v>71.628312501847589</c:v>
                </c:pt>
                <c:pt idx="229">
                  <c:v>71.94247176720657</c:v>
                </c:pt>
                <c:pt idx="230">
                  <c:v>72.256631032565551</c:v>
                </c:pt>
                <c:pt idx="231">
                  <c:v>72.570790297924532</c:v>
                </c:pt>
                <c:pt idx="232">
                  <c:v>72.884949563283513</c:v>
                </c:pt>
                <c:pt idx="233">
                  <c:v>73.199108828642494</c:v>
                </c:pt>
                <c:pt idx="234">
                  <c:v>73.513268094001475</c:v>
                </c:pt>
                <c:pt idx="235">
                  <c:v>73.827427359360456</c:v>
                </c:pt>
                <c:pt idx="236">
                  <c:v>74.141586624719437</c:v>
                </c:pt>
                <c:pt idx="237">
                  <c:v>74.455745890078418</c:v>
                </c:pt>
                <c:pt idx="238">
                  <c:v>74.769905155437399</c:v>
                </c:pt>
                <c:pt idx="239">
                  <c:v>75.084064420796381</c:v>
                </c:pt>
                <c:pt idx="240">
                  <c:v>75.398223686155362</c:v>
                </c:pt>
                <c:pt idx="241">
                  <c:v>75.712382951514343</c:v>
                </c:pt>
                <c:pt idx="242">
                  <c:v>76.026542216873324</c:v>
                </c:pt>
                <c:pt idx="243">
                  <c:v>76.340701482232305</c:v>
                </c:pt>
                <c:pt idx="244">
                  <c:v>76.654860747591286</c:v>
                </c:pt>
                <c:pt idx="245">
                  <c:v>76.969020012950267</c:v>
                </c:pt>
                <c:pt idx="246">
                  <c:v>77.283179278309248</c:v>
                </c:pt>
                <c:pt idx="247">
                  <c:v>77.597338543668229</c:v>
                </c:pt>
                <c:pt idx="248">
                  <c:v>77.91149780902721</c:v>
                </c:pt>
                <c:pt idx="249">
                  <c:v>78.225657074386191</c:v>
                </c:pt>
                <c:pt idx="250">
                  <c:v>78.539816339745173</c:v>
                </c:pt>
                <c:pt idx="251">
                  <c:v>78.853975605104154</c:v>
                </c:pt>
                <c:pt idx="252">
                  <c:v>79.168134870463135</c:v>
                </c:pt>
                <c:pt idx="253">
                  <c:v>79.482294135822116</c:v>
                </c:pt>
                <c:pt idx="254">
                  <c:v>79.796453401181097</c:v>
                </c:pt>
                <c:pt idx="255">
                  <c:v>80.110612666540078</c:v>
                </c:pt>
                <c:pt idx="256">
                  <c:v>80.424771931899059</c:v>
                </c:pt>
                <c:pt idx="257">
                  <c:v>80.73893119725804</c:v>
                </c:pt>
                <c:pt idx="258">
                  <c:v>81.053090462617021</c:v>
                </c:pt>
                <c:pt idx="259">
                  <c:v>81.367249727976002</c:v>
                </c:pt>
                <c:pt idx="260">
                  <c:v>81.681408993334983</c:v>
                </c:pt>
                <c:pt idx="261">
                  <c:v>81.995568258693964</c:v>
                </c:pt>
                <c:pt idx="262">
                  <c:v>82.309727524052946</c:v>
                </c:pt>
                <c:pt idx="263">
                  <c:v>82.623886789411927</c:v>
                </c:pt>
                <c:pt idx="264">
                  <c:v>82.938046054770908</c:v>
                </c:pt>
                <c:pt idx="265">
                  <c:v>83.252205320129889</c:v>
                </c:pt>
                <c:pt idx="266">
                  <c:v>83.56636458548887</c:v>
                </c:pt>
                <c:pt idx="267">
                  <c:v>83.880523850847851</c:v>
                </c:pt>
                <c:pt idx="268">
                  <c:v>84.194683116206832</c:v>
                </c:pt>
                <c:pt idx="269">
                  <c:v>84.508842381565813</c:v>
                </c:pt>
                <c:pt idx="270">
                  <c:v>84.823001646924794</c:v>
                </c:pt>
                <c:pt idx="271">
                  <c:v>85.137160912283775</c:v>
                </c:pt>
                <c:pt idx="272">
                  <c:v>85.451320177642756</c:v>
                </c:pt>
                <c:pt idx="273">
                  <c:v>85.765479443001738</c:v>
                </c:pt>
                <c:pt idx="274">
                  <c:v>86.079638708360719</c:v>
                </c:pt>
                <c:pt idx="275">
                  <c:v>86.3937979737197</c:v>
                </c:pt>
                <c:pt idx="276">
                  <c:v>86.707957239078681</c:v>
                </c:pt>
                <c:pt idx="277">
                  <c:v>87.022116504437662</c:v>
                </c:pt>
                <c:pt idx="278">
                  <c:v>87.336275769796643</c:v>
                </c:pt>
                <c:pt idx="279">
                  <c:v>87.650435035155624</c:v>
                </c:pt>
                <c:pt idx="280">
                  <c:v>87.964594300514605</c:v>
                </c:pt>
                <c:pt idx="281">
                  <c:v>88.278753565873586</c:v>
                </c:pt>
              </c:numCache>
            </c:numRef>
          </c:xVal>
          <c:yVal>
            <c:numRef>
              <c:f>'[OT Transient Graphs.xlsx]Sheet1'!$G$2:$G$283</c:f>
              <c:numCache>
                <c:formatCode>General</c:formatCode>
                <c:ptCount val="282"/>
                <c:pt idx="0">
                  <c:v>0.42269477842405184</c:v>
                </c:pt>
                <c:pt idx="1">
                  <c:v>9.9733266888918828E-2</c:v>
                </c:pt>
                <c:pt idx="2">
                  <c:v>-0.24995169296761741</c:v>
                </c:pt>
                <c:pt idx="3">
                  <c:v>-0.53266229854668867</c:v>
                </c:pt>
                <c:pt idx="4">
                  <c:v>-0.67264647139166933</c:v>
                </c:pt>
                <c:pt idx="5">
                  <c:v>-0.63239556543560771</c:v>
                </c:pt>
                <c:pt idx="6">
                  <c:v>-0.42269477842405173</c:v>
                </c:pt>
                <c:pt idx="7">
                  <c:v>-9.973326688891862E-2</c:v>
                </c:pt>
                <c:pt idx="8">
                  <c:v>0.24995169296761791</c:v>
                </c:pt>
                <c:pt idx="9">
                  <c:v>0.53266229854668878</c:v>
                </c:pt>
                <c:pt idx="10">
                  <c:v>0.67264647139166933</c:v>
                </c:pt>
                <c:pt idx="11">
                  <c:v>0.63239556543560749</c:v>
                </c:pt>
                <c:pt idx="12">
                  <c:v>0.42269477842405184</c:v>
                </c:pt>
                <c:pt idx="13">
                  <c:v>9.9733266888918704E-2</c:v>
                </c:pt>
                <c:pt idx="14">
                  <c:v>-0.24995169296761782</c:v>
                </c:pt>
                <c:pt idx="15">
                  <c:v>-0.53266229854668878</c:v>
                </c:pt>
                <c:pt idx="16">
                  <c:v>-0.67264647139166933</c:v>
                </c:pt>
                <c:pt idx="17">
                  <c:v>-0.63239556543560749</c:v>
                </c:pt>
                <c:pt idx="18">
                  <c:v>-0.4226947784240519</c:v>
                </c:pt>
                <c:pt idx="19">
                  <c:v>-9.973326688891819E-2</c:v>
                </c:pt>
                <c:pt idx="20">
                  <c:v>0.24995169296761774</c:v>
                </c:pt>
                <c:pt idx="21">
                  <c:v>0.53266229854668867</c:v>
                </c:pt>
                <c:pt idx="22">
                  <c:v>0.67264647139166933</c:v>
                </c:pt>
                <c:pt idx="23">
                  <c:v>0.6323955654356076</c:v>
                </c:pt>
                <c:pt idx="24">
                  <c:v>0.42269477842405195</c:v>
                </c:pt>
                <c:pt idx="25">
                  <c:v>9.9733266888918273E-2</c:v>
                </c:pt>
                <c:pt idx="26">
                  <c:v>-0.24995169296761768</c:v>
                </c:pt>
                <c:pt idx="27">
                  <c:v>-0.53266229854668867</c:v>
                </c:pt>
                <c:pt idx="28">
                  <c:v>-0.67264647139166933</c:v>
                </c:pt>
                <c:pt idx="29">
                  <c:v>-0.63239556543560804</c:v>
                </c:pt>
                <c:pt idx="30">
                  <c:v>-0.42269477842405295</c:v>
                </c:pt>
                <c:pt idx="31">
                  <c:v>-9.9733266888920744E-2</c:v>
                </c:pt>
                <c:pt idx="32">
                  <c:v>0.2499516929676176</c:v>
                </c:pt>
                <c:pt idx="33">
                  <c:v>0.53266229854668856</c:v>
                </c:pt>
                <c:pt idx="34">
                  <c:v>0.67264647139166911</c:v>
                </c:pt>
                <c:pt idx="35">
                  <c:v>0.63239556543560804</c:v>
                </c:pt>
                <c:pt idx="36">
                  <c:v>0.42269477842405301</c:v>
                </c:pt>
                <c:pt idx="37">
                  <c:v>9.9733266888920841E-2</c:v>
                </c:pt>
                <c:pt idx="38">
                  <c:v>-0.24995169296761752</c:v>
                </c:pt>
                <c:pt idx="39">
                  <c:v>-0.53266229854668856</c:v>
                </c:pt>
                <c:pt idx="40">
                  <c:v>-0.67264647139166911</c:v>
                </c:pt>
                <c:pt idx="41">
                  <c:v>-0.63239556543560815</c:v>
                </c:pt>
                <c:pt idx="42">
                  <c:v>-0.42269477842405312</c:v>
                </c:pt>
                <c:pt idx="43">
                  <c:v>-9.973326688892091E-2</c:v>
                </c:pt>
                <c:pt idx="44">
                  <c:v>0.24995169296761741</c:v>
                </c:pt>
                <c:pt idx="45">
                  <c:v>0.53266229854668856</c:v>
                </c:pt>
                <c:pt idx="46">
                  <c:v>0.67264647139166911</c:v>
                </c:pt>
                <c:pt idx="47">
                  <c:v>0.63239556543560815</c:v>
                </c:pt>
                <c:pt idx="48">
                  <c:v>0.42269477842405317</c:v>
                </c:pt>
                <c:pt idx="49">
                  <c:v>9.9733266888920979E-2</c:v>
                </c:pt>
                <c:pt idx="50">
                  <c:v>-0.24995169296761732</c:v>
                </c:pt>
                <c:pt idx="51">
                  <c:v>-0.5326622985466869</c:v>
                </c:pt>
                <c:pt idx="52">
                  <c:v>-0.67264647139166911</c:v>
                </c:pt>
                <c:pt idx="53">
                  <c:v>-0.63239556543560727</c:v>
                </c:pt>
                <c:pt idx="54">
                  <c:v>-0.4226947784240494</c:v>
                </c:pt>
                <c:pt idx="55">
                  <c:v>-9.9733266888913902E-2</c:v>
                </c:pt>
                <c:pt idx="56">
                  <c:v>0.24995169296762401</c:v>
                </c:pt>
                <c:pt idx="57">
                  <c:v>0.53266229854669445</c:v>
                </c:pt>
                <c:pt idx="58">
                  <c:v>0.67264647139167089</c:v>
                </c:pt>
                <c:pt idx="59">
                  <c:v>0.63239556543560282</c:v>
                </c:pt>
                <c:pt idx="60">
                  <c:v>0.42269477842403813</c:v>
                </c:pt>
                <c:pt idx="61">
                  <c:v>9.9733266888899663E-2</c:v>
                </c:pt>
                <c:pt idx="62">
                  <c:v>-0.24995169296763742</c:v>
                </c:pt>
                <c:pt idx="63">
                  <c:v>-0.53266229854670333</c:v>
                </c:pt>
                <c:pt idx="64">
                  <c:v>-0.672646471391673</c:v>
                </c:pt>
                <c:pt idx="65">
                  <c:v>-0.63239556543559761</c:v>
                </c:pt>
                <c:pt idx="66">
                  <c:v>-0.42269477842402869</c:v>
                </c:pt>
                <c:pt idx="67">
                  <c:v>-9.9733266888887784E-2</c:v>
                </c:pt>
                <c:pt idx="68">
                  <c:v>0.24995169296764858</c:v>
                </c:pt>
                <c:pt idx="69">
                  <c:v>0.53266229854671077</c:v>
                </c:pt>
                <c:pt idx="70">
                  <c:v>0.67264647139167477</c:v>
                </c:pt>
                <c:pt idx="71">
                  <c:v>0.63239556543559317</c:v>
                </c:pt>
                <c:pt idx="72">
                  <c:v>0.42269477842401937</c:v>
                </c:pt>
                <c:pt idx="73">
                  <c:v>9.9733266888875918E-2</c:v>
                </c:pt>
                <c:pt idx="74">
                  <c:v>-0.24995169296765973</c:v>
                </c:pt>
                <c:pt idx="75">
                  <c:v>-0.53266229854671832</c:v>
                </c:pt>
                <c:pt idx="76">
                  <c:v>-0.67264647139167655</c:v>
                </c:pt>
                <c:pt idx="77">
                  <c:v>-0.63239556543558872</c:v>
                </c:pt>
                <c:pt idx="78">
                  <c:v>-0.42269477842400993</c:v>
                </c:pt>
                <c:pt idx="79">
                  <c:v>-9.9733266888864039E-2</c:v>
                </c:pt>
                <c:pt idx="80">
                  <c:v>0.24995169296767089</c:v>
                </c:pt>
                <c:pt idx="81">
                  <c:v>0.53266229854672575</c:v>
                </c:pt>
                <c:pt idx="82">
                  <c:v>0.67264647139167832</c:v>
                </c:pt>
                <c:pt idx="83">
                  <c:v>0.63239556543558439</c:v>
                </c:pt>
                <c:pt idx="84">
                  <c:v>0.42269477842400055</c:v>
                </c:pt>
                <c:pt idx="85">
                  <c:v>9.9733266888852187E-2</c:v>
                </c:pt>
                <c:pt idx="86">
                  <c:v>-0.24995169296768202</c:v>
                </c:pt>
                <c:pt idx="87">
                  <c:v>-0.53266229854673319</c:v>
                </c:pt>
                <c:pt idx="88">
                  <c:v>-0.67264647139167999</c:v>
                </c:pt>
                <c:pt idx="89">
                  <c:v>-0.63239556543557995</c:v>
                </c:pt>
                <c:pt idx="90">
                  <c:v>-0.42269477842399111</c:v>
                </c:pt>
                <c:pt idx="91">
                  <c:v>-9.9733266888840322E-2</c:v>
                </c:pt>
                <c:pt idx="92">
                  <c:v>0.24995169296769321</c:v>
                </c:pt>
                <c:pt idx="93">
                  <c:v>0.53266229854674063</c:v>
                </c:pt>
                <c:pt idx="94">
                  <c:v>0.67264647139168188</c:v>
                </c:pt>
                <c:pt idx="95">
                  <c:v>0.63239556543557551</c:v>
                </c:pt>
                <c:pt idx="96">
                  <c:v>0.42269477842398173</c:v>
                </c:pt>
                <c:pt idx="97">
                  <c:v>9.9733266888828442E-2</c:v>
                </c:pt>
                <c:pt idx="98">
                  <c:v>-0.24995169296770434</c:v>
                </c:pt>
                <c:pt idx="99">
                  <c:v>-0.53266229854674807</c:v>
                </c:pt>
                <c:pt idx="100">
                  <c:v>-0.67264647139168354</c:v>
                </c:pt>
                <c:pt idx="101">
                  <c:v>-0.63239556543557118</c:v>
                </c:pt>
                <c:pt idx="102">
                  <c:v>-0.42269477842397229</c:v>
                </c:pt>
                <c:pt idx="103">
                  <c:v>-9.9733266888816591E-2</c:v>
                </c:pt>
                <c:pt idx="104">
                  <c:v>0.24995169296771552</c:v>
                </c:pt>
                <c:pt idx="105">
                  <c:v>0.53266229854675562</c:v>
                </c:pt>
                <c:pt idx="106">
                  <c:v>0.67264647139168532</c:v>
                </c:pt>
                <c:pt idx="107">
                  <c:v>0.63239556543556674</c:v>
                </c:pt>
                <c:pt idx="108">
                  <c:v>0.42269477842396297</c:v>
                </c:pt>
                <c:pt idx="109">
                  <c:v>9.9733266888804725E-2</c:v>
                </c:pt>
                <c:pt idx="110">
                  <c:v>-0.24995169296772665</c:v>
                </c:pt>
                <c:pt idx="111">
                  <c:v>-0.53266229854676306</c:v>
                </c:pt>
                <c:pt idx="112">
                  <c:v>-0.6726464713916871</c:v>
                </c:pt>
                <c:pt idx="113">
                  <c:v>-0.6323955654355623</c:v>
                </c:pt>
                <c:pt idx="114">
                  <c:v>-0.42269477842395359</c:v>
                </c:pt>
                <c:pt idx="115">
                  <c:v>-9.9733266888792846E-2</c:v>
                </c:pt>
                <c:pt idx="116">
                  <c:v>0.24995169296773781</c:v>
                </c:pt>
                <c:pt idx="117">
                  <c:v>0.5326622985467705</c:v>
                </c:pt>
                <c:pt idx="118">
                  <c:v>0.67264647139168887</c:v>
                </c:pt>
                <c:pt idx="119">
                  <c:v>0.63239556543555797</c:v>
                </c:pt>
                <c:pt idx="120">
                  <c:v>0.42269477842394415</c:v>
                </c:pt>
                <c:pt idx="121">
                  <c:v>9.973326688878098E-2</c:v>
                </c:pt>
                <c:pt idx="122">
                  <c:v>-0.24995169296774897</c:v>
                </c:pt>
                <c:pt idx="123">
                  <c:v>-0.53266229854677793</c:v>
                </c:pt>
                <c:pt idx="124">
                  <c:v>-0.67264647139169054</c:v>
                </c:pt>
                <c:pt idx="125">
                  <c:v>-0.63239556543555353</c:v>
                </c:pt>
                <c:pt idx="126">
                  <c:v>-0.42269477842393482</c:v>
                </c:pt>
                <c:pt idx="127">
                  <c:v>-9.9733266888769129E-2</c:v>
                </c:pt>
                <c:pt idx="128">
                  <c:v>0.24995169296776013</c:v>
                </c:pt>
                <c:pt idx="129">
                  <c:v>0.53266229854678537</c:v>
                </c:pt>
                <c:pt idx="130">
                  <c:v>0.67264647139169231</c:v>
                </c:pt>
                <c:pt idx="131">
                  <c:v>0.63239556543554909</c:v>
                </c:pt>
                <c:pt idx="132">
                  <c:v>0.42269477842392539</c:v>
                </c:pt>
                <c:pt idx="133">
                  <c:v>9.9733266888757249E-2</c:v>
                </c:pt>
                <c:pt idx="134">
                  <c:v>-0.24995169296777131</c:v>
                </c:pt>
                <c:pt idx="135">
                  <c:v>-0.53266229854679292</c:v>
                </c:pt>
                <c:pt idx="136">
                  <c:v>-0.67264647139169409</c:v>
                </c:pt>
                <c:pt idx="137">
                  <c:v>-0.63239556543554465</c:v>
                </c:pt>
                <c:pt idx="138">
                  <c:v>-0.42269477842391601</c:v>
                </c:pt>
                <c:pt idx="139">
                  <c:v>-9.9733266888745384E-2</c:v>
                </c:pt>
                <c:pt idx="140">
                  <c:v>0.24995169296778244</c:v>
                </c:pt>
                <c:pt idx="141">
                  <c:v>0.53266229854680036</c:v>
                </c:pt>
                <c:pt idx="142">
                  <c:v>0.67264647139169587</c:v>
                </c:pt>
                <c:pt idx="143">
                  <c:v>0.63239556543554032</c:v>
                </c:pt>
                <c:pt idx="144">
                  <c:v>0.42269477842390657</c:v>
                </c:pt>
                <c:pt idx="145">
                  <c:v>9.9733266888733532E-2</c:v>
                </c:pt>
                <c:pt idx="146">
                  <c:v>-0.24995169296779363</c:v>
                </c:pt>
                <c:pt idx="147">
                  <c:v>-0.53266229854680769</c:v>
                </c:pt>
                <c:pt idx="148">
                  <c:v>-0.67264647139169764</c:v>
                </c:pt>
                <c:pt idx="149">
                  <c:v>-0.63239556543553588</c:v>
                </c:pt>
                <c:pt idx="150">
                  <c:v>-0.42269477842389719</c:v>
                </c:pt>
                <c:pt idx="151">
                  <c:v>-9.9733266888721653E-2</c:v>
                </c:pt>
                <c:pt idx="152">
                  <c:v>0.24995169296780476</c:v>
                </c:pt>
                <c:pt idx="153">
                  <c:v>0.53266229854681524</c:v>
                </c:pt>
                <c:pt idx="154">
                  <c:v>0.67264647139169942</c:v>
                </c:pt>
                <c:pt idx="155">
                  <c:v>0.63239556543553144</c:v>
                </c:pt>
                <c:pt idx="156">
                  <c:v>0.42269477842388775</c:v>
                </c:pt>
                <c:pt idx="157">
                  <c:v>9.9733266888709787E-2</c:v>
                </c:pt>
                <c:pt idx="158">
                  <c:v>-0.24995169296781591</c:v>
                </c:pt>
                <c:pt idx="159">
                  <c:v>-0.53266229854682268</c:v>
                </c:pt>
                <c:pt idx="160">
                  <c:v>-0.6726464713917012</c:v>
                </c:pt>
                <c:pt idx="161">
                  <c:v>-0.63239556543552711</c:v>
                </c:pt>
                <c:pt idx="162">
                  <c:v>-0.42269477842387843</c:v>
                </c:pt>
                <c:pt idx="163">
                  <c:v>-9.9733266888697936E-2</c:v>
                </c:pt>
                <c:pt idx="164">
                  <c:v>0.24995169296782704</c:v>
                </c:pt>
                <c:pt idx="165">
                  <c:v>0.53266229854683012</c:v>
                </c:pt>
                <c:pt idx="166">
                  <c:v>0.67264647139170286</c:v>
                </c:pt>
                <c:pt idx="167">
                  <c:v>0.63239556543552256</c:v>
                </c:pt>
                <c:pt idx="168">
                  <c:v>0.42269477842386899</c:v>
                </c:pt>
                <c:pt idx="169">
                  <c:v>9.973326688868607E-2</c:v>
                </c:pt>
                <c:pt idx="170">
                  <c:v>-0.24995169296783823</c:v>
                </c:pt>
                <c:pt idx="171">
                  <c:v>-0.53266229854683755</c:v>
                </c:pt>
                <c:pt idx="172">
                  <c:v>-0.67264647139170464</c:v>
                </c:pt>
                <c:pt idx="173">
                  <c:v>-0.63239556543551823</c:v>
                </c:pt>
                <c:pt idx="174">
                  <c:v>-0.42269477842385961</c:v>
                </c:pt>
                <c:pt idx="175">
                  <c:v>-9.9733266888674191E-2</c:v>
                </c:pt>
                <c:pt idx="176">
                  <c:v>0.24995169296784936</c:v>
                </c:pt>
                <c:pt idx="177">
                  <c:v>0.53266229854684499</c:v>
                </c:pt>
                <c:pt idx="178">
                  <c:v>0.67264647139170641</c:v>
                </c:pt>
                <c:pt idx="179">
                  <c:v>0.6323955654355139</c:v>
                </c:pt>
                <c:pt idx="180">
                  <c:v>0.42269477842385017</c:v>
                </c:pt>
                <c:pt idx="181">
                  <c:v>9.9733266888662325E-2</c:v>
                </c:pt>
                <c:pt idx="182">
                  <c:v>-0.24995169296786054</c:v>
                </c:pt>
                <c:pt idx="183">
                  <c:v>-0.53266229854685254</c:v>
                </c:pt>
                <c:pt idx="184">
                  <c:v>-0.67264647139170819</c:v>
                </c:pt>
                <c:pt idx="185">
                  <c:v>-0.63239556543550934</c:v>
                </c:pt>
                <c:pt idx="186">
                  <c:v>-0.42269477842384079</c:v>
                </c:pt>
                <c:pt idx="187">
                  <c:v>-9.9733266888650474E-2</c:v>
                </c:pt>
                <c:pt idx="188">
                  <c:v>0.24995169296787167</c:v>
                </c:pt>
                <c:pt idx="189">
                  <c:v>0.53266229854685998</c:v>
                </c:pt>
                <c:pt idx="190">
                  <c:v>0.67264647139170997</c:v>
                </c:pt>
                <c:pt idx="191">
                  <c:v>0.63239556543550501</c:v>
                </c:pt>
                <c:pt idx="192">
                  <c:v>0.42269477842383135</c:v>
                </c:pt>
                <c:pt idx="193">
                  <c:v>9.9733266888638594E-2</c:v>
                </c:pt>
                <c:pt idx="194">
                  <c:v>-0.24995169296788286</c:v>
                </c:pt>
                <c:pt idx="195">
                  <c:v>-0.53266229854686742</c:v>
                </c:pt>
                <c:pt idx="196">
                  <c:v>-0.67264647139171174</c:v>
                </c:pt>
                <c:pt idx="197">
                  <c:v>-0.63239556543550057</c:v>
                </c:pt>
                <c:pt idx="198">
                  <c:v>-0.42269477842382203</c:v>
                </c:pt>
                <c:pt idx="199">
                  <c:v>-9.9733266888626729E-2</c:v>
                </c:pt>
                <c:pt idx="200">
                  <c:v>0.24995169296789402</c:v>
                </c:pt>
                <c:pt idx="201">
                  <c:v>0.53266229854687486</c:v>
                </c:pt>
                <c:pt idx="202">
                  <c:v>0.67264647139171352</c:v>
                </c:pt>
                <c:pt idx="203">
                  <c:v>0.63239556543549613</c:v>
                </c:pt>
                <c:pt idx="204">
                  <c:v>0.42269477842381259</c:v>
                </c:pt>
                <c:pt idx="205">
                  <c:v>9.9733266888614877E-2</c:v>
                </c:pt>
                <c:pt idx="206">
                  <c:v>-0.24995169296790515</c:v>
                </c:pt>
                <c:pt idx="207">
                  <c:v>-0.5326622985468823</c:v>
                </c:pt>
                <c:pt idx="208">
                  <c:v>-0.67264647139171518</c:v>
                </c:pt>
                <c:pt idx="209">
                  <c:v>-0.6323955654354918</c:v>
                </c:pt>
                <c:pt idx="210">
                  <c:v>-0.42269477842380321</c:v>
                </c:pt>
                <c:pt idx="211">
                  <c:v>-9.9733266888602998E-2</c:v>
                </c:pt>
                <c:pt idx="212">
                  <c:v>0.24995169296791633</c:v>
                </c:pt>
                <c:pt idx="213">
                  <c:v>0.53266229854688985</c:v>
                </c:pt>
                <c:pt idx="214">
                  <c:v>0.67264647139171696</c:v>
                </c:pt>
                <c:pt idx="215">
                  <c:v>0.63239556543548736</c:v>
                </c:pt>
                <c:pt idx="216">
                  <c:v>0.42269477842379383</c:v>
                </c:pt>
                <c:pt idx="217">
                  <c:v>9.9733266888591132E-2</c:v>
                </c:pt>
                <c:pt idx="218">
                  <c:v>-0.24995169296792746</c:v>
                </c:pt>
                <c:pt idx="219">
                  <c:v>-0.53266229854689728</c:v>
                </c:pt>
                <c:pt idx="220">
                  <c:v>-0.67264647139171874</c:v>
                </c:pt>
                <c:pt idx="221">
                  <c:v>-0.63239556543548292</c:v>
                </c:pt>
                <c:pt idx="222">
                  <c:v>-0.42269477842378439</c:v>
                </c:pt>
                <c:pt idx="223">
                  <c:v>-9.9733266888579253E-2</c:v>
                </c:pt>
                <c:pt idx="224">
                  <c:v>0.24995169296793865</c:v>
                </c:pt>
                <c:pt idx="225">
                  <c:v>0.53266229854690472</c:v>
                </c:pt>
                <c:pt idx="226">
                  <c:v>0.67264647139172051</c:v>
                </c:pt>
                <c:pt idx="227">
                  <c:v>0.63239556543547848</c:v>
                </c:pt>
                <c:pt idx="228">
                  <c:v>0.42269477842377506</c:v>
                </c:pt>
                <c:pt idx="229">
                  <c:v>9.9733266888567401E-2</c:v>
                </c:pt>
                <c:pt idx="230">
                  <c:v>-0.24995169296794978</c:v>
                </c:pt>
                <c:pt idx="231">
                  <c:v>-0.53266229854691216</c:v>
                </c:pt>
                <c:pt idx="232">
                  <c:v>-0.67264647139172229</c:v>
                </c:pt>
                <c:pt idx="233">
                  <c:v>-0.63239556543547415</c:v>
                </c:pt>
                <c:pt idx="234">
                  <c:v>-0.42269477842376563</c:v>
                </c:pt>
                <c:pt idx="235">
                  <c:v>-9.9733266888555536E-2</c:v>
                </c:pt>
                <c:pt idx="236">
                  <c:v>0.24995169296796094</c:v>
                </c:pt>
                <c:pt idx="237">
                  <c:v>0.5326622985469196</c:v>
                </c:pt>
                <c:pt idx="238">
                  <c:v>0.67264647139172407</c:v>
                </c:pt>
                <c:pt idx="239">
                  <c:v>0.63239556543546971</c:v>
                </c:pt>
                <c:pt idx="240">
                  <c:v>0.42269477842375625</c:v>
                </c:pt>
                <c:pt idx="241">
                  <c:v>9.9733266888543656E-2</c:v>
                </c:pt>
                <c:pt idx="242">
                  <c:v>-0.24995169296797209</c:v>
                </c:pt>
                <c:pt idx="243">
                  <c:v>-0.53266229854692715</c:v>
                </c:pt>
                <c:pt idx="244">
                  <c:v>-0.67264647139172429</c:v>
                </c:pt>
                <c:pt idx="245">
                  <c:v>-0.63239556543546527</c:v>
                </c:pt>
                <c:pt idx="246">
                  <c:v>-0.42269477842375436</c:v>
                </c:pt>
                <c:pt idx="247">
                  <c:v>-9.9733266888531805E-2</c:v>
                </c:pt>
                <c:pt idx="248">
                  <c:v>0.24995169296797426</c:v>
                </c:pt>
                <c:pt idx="249">
                  <c:v>0.53266229854693448</c:v>
                </c:pt>
                <c:pt idx="250">
                  <c:v>0.67264647139172618</c:v>
                </c:pt>
                <c:pt idx="251">
                  <c:v>0.63239556543546094</c:v>
                </c:pt>
                <c:pt idx="252">
                  <c:v>0.42269477842374503</c:v>
                </c:pt>
                <c:pt idx="253">
                  <c:v>9.9733266888519939E-2</c:v>
                </c:pt>
                <c:pt idx="254">
                  <c:v>-0.24995169296798542</c:v>
                </c:pt>
                <c:pt idx="255">
                  <c:v>-0.53266229854694203</c:v>
                </c:pt>
                <c:pt idx="256">
                  <c:v>-0.67264647139172784</c:v>
                </c:pt>
                <c:pt idx="257">
                  <c:v>-0.6323955654354565</c:v>
                </c:pt>
                <c:pt idx="258">
                  <c:v>-0.42269477842373565</c:v>
                </c:pt>
                <c:pt idx="259">
                  <c:v>-9.973326688850806E-2</c:v>
                </c:pt>
                <c:pt idx="260">
                  <c:v>0.24995169296799657</c:v>
                </c:pt>
                <c:pt idx="261">
                  <c:v>0.53266229854694946</c:v>
                </c:pt>
                <c:pt idx="262">
                  <c:v>0.67264647139172962</c:v>
                </c:pt>
                <c:pt idx="263">
                  <c:v>0.63239556543545206</c:v>
                </c:pt>
                <c:pt idx="264">
                  <c:v>0.42269477842372621</c:v>
                </c:pt>
                <c:pt idx="265">
                  <c:v>9.9733266888496194E-2</c:v>
                </c:pt>
                <c:pt idx="266">
                  <c:v>-0.2499516929680077</c:v>
                </c:pt>
                <c:pt idx="267">
                  <c:v>-0.5326622985469569</c:v>
                </c:pt>
                <c:pt idx="268">
                  <c:v>-0.67264647139173139</c:v>
                </c:pt>
                <c:pt idx="269">
                  <c:v>-0.63239556543544762</c:v>
                </c:pt>
                <c:pt idx="270">
                  <c:v>-0.42269477842371683</c:v>
                </c:pt>
                <c:pt idx="271">
                  <c:v>-9.9733266888484343E-2</c:v>
                </c:pt>
                <c:pt idx="272">
                  <c:v>0.24995169296801889</c:v>
                </c:pt>
                <c:pt idx="273">
                  <c:v>0.53266229854696434</c:v>
                </c:pt>
                <c:pt idx="274">
                  <c:v>0.67264647139173317</c:v>
                </c:pt>
                <c:pt idx="275">
                  <c:v>0.63239556543544329</c:v>
                </c:pt>
                <c:pt idx="276">
                  <c:v>0.4226947784237074</c:v>
                </c:pt>
                <c:pt idx="277">
                  <c:v>9.9733266888472463E-2</c:v>
                </c:pt>
                <c:pt idx="278">
                  <c:v>-0.24995169296803008</c:v>
                </c:pt>
                <c:pt idx="279">
                  <c:v>-0.53266229854697178</c:v>
                </c:pt>
                <c:pt idx="280">
                  <c:v>-0.67264647139173495</c:v>
                </c:pt>
                <c:pt idx="281">
                  <c:v>-0.63239556543543884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5-D63B-4AE9-A9B0-8A9657BCC089}"/>
            </c:ext>
          </c:extLst>
        </c:ser>
        <c:ser>
          <c:idx val="6"/>
          <c:order val="6"/>
          <c:tx>
            <c:strRef>
              <c:f>'[OT Transient Graphs.xlsx]Sheet1'!$H$1</c:f>
              <c:strCache>
                <c:ptCount val="1"/>
                <c:pt idx="0">
                  <c:v>Ion 7</c:v>
                </c:pt>
              </c:strCache>
            </c:strRef>
          </c:tx>
          <c:spPr>
            <a:ln w="19050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'[OT Transient Graphs.xlsx]Sheet1'!$A$2:$A$283</c:f>
              <c:numCache>
                <c:formatCode>General</c:formatCode>
                <c:ptCount val="282"/>
                <c:pt idx="0">
                  <c:v>0</c:v>
                </c:pt>
                <c:pt idx="1">
                  <c:v>0.31415926535897931</c:v>
                </c:pt>
                <c:pt idx="2">
                  <c:v>0.62831853071795862</c:v>
                </c:pt>
                <c:pt idx="3">
                  <c:v>0.94247779607693793</c:v>
                </c:pt>
                <c:pt idx="4">
                  <c:v>1.2566370614359172</c:v>
                </c:pt>
                <c:pt idx="5">
                  <c:v>1.5707963267948966</c:v>
                </c:pt>
                <c:pt idx="6">
                  <c:v>1.8849555921538759</c:v>
                </c:pt>
                <c:pt idx="7">
                  <c:v>2.1991148575128552</c:v>
                </c:pt>
                <c:pt idx="8">
                  <c:v>2.5132741228718345</c:v>
                </c:pt>
                <c:pt idx="9">
                  <c:v>2.8274333882308138</c:v>
                </c:pt>
                <c:pt idx="10">
                  <c:v>3.1415926535897931</c:v>
                </c:pt>
                <c:pt idx="11">
                  <c:v>3.4557519189487724</c:v>
                </c:pt>
                <c:pt idx="12">
                  <c:v>3.7699111843077517</c:v>
                </c:pt>
                <c:pt idx="13">
                  <c:v>4.0840704496667311</c:v>
                </c:pt>
                <c:pt idx="14">
                  <c:v>4.3982297150257104</c:v>
                </c:pt>
                <c:pt idx="15">
                  <c:v>4.7123889803846897</c:v>
                </c:pt>
                <c:pt idx="16">
                  <c:v>5.026548245743669</c:v>
                </c:pt>
                <c:pt idx="17">
                  <c:v>5.3407075111026483</c:v>
                </c:pt>
                <c:pt idx="18">
                  <c:v>5.6548667764616276</c:v>
                </c:pt>
                <c:pt idx="19">
                  <c:v>5.9690260418206069</c:v>
                </c:pt>
                <c:pt idx="20">
                  <c:v>6.2831853071795862</c:v>
                </c:pt>
                <c:pt idx="21">
                  <c:v>6.5973445725385655</c:v>
                </c:pt>
                <c:pt idx="22">
                  <c:v>6.9115038378975449</c:v>
                </c:pt>
                <c:pt idx="23">
                  <c:v>7.2256631032565242</c:v>
                </c:pt>
                <c:pt idx="24">
                  <c:v>7.5398223686155035</c:v>
                </c:pt>
                <c:pt idx="25">
                  <c:v>7.8539816339744828</c:v>
                </c:pt>
                <c:pt idx="26">
                  <c:v>8.1681408993334621</c:v>
                </c:pt>
                <c:pt idx="27">
                  <c:v>8.4823001646924414</c:v>
                </c:pt>
                <c:pt idx="28">
                  <c:v>8.7964594300514207</c:v>
                </c:pt>
                <c:pt idx="29">
                  <c:v>9.1106186954104</c:v>
                </c:pt>
                <c:pt idx="30">
                  <c:v>9.4247779607693793</c:v>
                </c:pt>
                <c:pt idx="31">
                  <c:v>9.7389372261283587</c:v>
                </c:pt>
                <c:pt idx="32">
                  <c:v>10.053096491487338</c:v>
                </c:pt>
                <c:pt idx="33">
                  <c:v>10.367255756846317</c:v>
                </c:pt>
                <c:pt idx="34">
                  <c:v>10.681415022205297</c:v>
                </c:pt>
                <c:pt idx="35">
                  <c:v>10.995574287564276</c:v>
                </c:pt>
                <c:pt idx="36">
                  <c:v>11.309733552923255</c:v>
                </c:pt>
                <c:pt idx="37">
                  <c:v>11.623892818282235</c:v>
                </c:pt>
                <c:pt idx="38">
                  <c:v>11.938052083641214</c:v>
                </c:pt>
                <c:pt idx="39">
                  <c:v>12.252211349000193</c:v>
                </c:pt>
                <c:pt idx="40">
                  <c:v>12.566370614359172</c:v>
                </c:pt>
                <c:pt idx="41">
                  <c:v>12.880529879718152</c:v>
                </c:pt>
                <c:pt idx="42">
                  <c:v>13.194689145077131</c:v>
                </c:pt>
                <c:pt idx="43">
                  <c:v>13.50884841043611</c:v>
                </c:pt>
                <c:pt idx="44">
                  <c:v>13.82300767579509</c:v>
                </c:pt>
                <c:pt idx="45">
                  <c:v>14.137166941154069</c:v>
                </c:pt>
                <c:pt idx="46">
                  <c:v>14.451326206513048</c:v>
                </c:pt>
                <c:pt idx="47">
                  <c:v>14.765485471872028</c:v>
                </c:pt>
                <c:pt idx="48">
                  <c:v>15.079644737231007</c:v>
                </c:pt>
                <c:pt idx="49">
                  <c:v>15.393804002589986</c:v>
                </c:pt>
                <c:pt idx="50">
                  <c:v>15.707963267948966</c:v>
                </c:pt>
                <c:pt idx="51">
                  <c:v>16.022122533307943</c:v>
                </c:pt>
                <c:pt idx="52">
                  <c:v>16.336281798666924</c:v>
                </c:pt>
                <c:pt idx="53">
                  <c:v>16.650441064025905</c:v>
                </c:pt>
                <c:pt idx="54">
                  <c:v>16.964600329384886</c:v>
                </c:pt>
                <c:pt idx="55">
                  <c:v>17.278759594743867</c:v>
                </c:pt>
                <c:pt idx="56">
                  <c:v>17.592918860102849</c:v>
                </c:pt>
                <c:pt idx="57">
                  <c:v>17.90707812546183</c:v>
                </c:pt>
                <c:pt idx="58">
                  <c:v>18.221237390820811</c:v>
                </c:pt>
                <c:pt idx="59">
                  <c:v>18.535396656179792</c:v>
                </c:pt>
                <c:pt idx="60">
                  <c:v>18.849555921538773</c:v>
                </c:pt>
                <c:pt idx="61">
                  <c:v>19.163715186897754</c:v>
                </c:pt>
                <c:pt idx="62">
                  <c:v>19.477874452256735</c:v>
                </c:pt>
                <c:pt idx="63">
                  <c:v>19.792033717615716</c:v>
                </c:pt>
                <c:pt idx="64">
                  <c:v>20.106192982974697</c:v>
                </c:pt>
                <c:pt idx="65">
                  <c:v>20.420352248333678</c:v>
                </c:pt>
                <c:pt idx="66">
                  <c:v>20.734511513692659</c:v>
                </c:pt>
                <c:pt idx="67">
                  <c:v>21.048670779051641</c:v>
                </c:pt>
                <c:pt idx="68">
                  <c:v>21.362830044410622</c:v>
                </c:pt>
                <c:pt idx="69">
                  <c:v>21.676989309769603</c:v>
                </c:pt>
                <c:pt idx="70">
                  <c:v>21.991148575128584</c:v>
                </c:pt>
                <c:pt idx="71">
                  <c:v>22.305307840487565</c:v>
                </c:pt>
                <c:pt idx="72">
                  <c:v>22.619467105846546</c:v>
                </c:pt>
                <c:pt idx="73">
                  <c:v>22.933626371205527</c:v>
                </c:pt>
                <c:pt idx="74">
                  <c:v>23.247785636564508</c:v>
                </c:pt>
                <c:pt idx="75">
                  <c:v>23.561944901923489</c:v>
                </c:pt>
                <c:pt idx="76">
                  <c:v>23.87610416728247</c:v>
                </c:pt>
                <c:pt idx="77">
                  <c:v>24.190263432641451</c:v>
                </c:pt>
                <c:pt idx="78">
                  <c:v>24.504422698000432</c:v>
                </c:pt>
                <c:pt idx="79">
                  <c:v>24.818581963359414</c:v>
                </c:pt>
                <c:pt idx="80">
                  <c:v>25.132741228718395</c:v>
                </c:pt>
                <c:pt idx="81">
                  <c:v>25.446900494077376</c:v>
                </c:pt>
                <c:pt idx="82">
                  <c:v>25.761059759436357</c:v>
                </c:pt>
                <c:pt idx="83">
                  <c:v>26.075219024795338</c:v>
                </c:pt>
                <c:pt idx="84">
                  <c:v>26.389378290154319</c:v>
                </c:pt>
                <c:pt idx="85">
                  <c:v>26.7035375555133</c:v>
                </c:pt>
                <c:pt idx="86">
                  <c:v>27.017696820872281</c:v>
                </c:pt>
                <c:pt idx="87">
                  <c:v>27.331856086231262</c:v>
                </c:pt>
                <c:pt idx="88">
                  <c:v>27.646015351590243</c:v>
                </c:pt>
                <c:pt idx="89">
                  <c:v>27.960174616949224</c:v>
                </c:pt>
                <c:pt idx="90">
                  <c:v>28.274333882308206</c:v>
                </c:pt>
                <c:pt idx="91">
                  <c:v>28.588493147667187</c:v>
                </c:pt>
                <c:pt idx="92">
                  <c:v>28.902652413026168</c:v>
                </c:pt>
                <c:pt idx="93">
                  <c:v>29.216811678385149</c:v>
                </c:pt>
                <c:pt idx="94">
                  <c:v>29.53097094374413</c:v>
                </c:pt>
                <c:pt idx="95">
                  <c:v>29.845130209103111</c:v>
                </c:pt>
                <c:pt idx="96">
                  <c:v>30.159289474462092</c:v>
                </c:pt>
                <c:pt idx="97">
                  <c:v>30.473448739821073</c:v>
                </c:pt>
                <c:pt idx="98">
                  <c:v>30.787608005180054</c:v>
                </c:pt>
                <c:pt idx="99">
                  <c:v>31.101767270539035</c:v>
                </c:pt>
                <c:pt idx="100">
                  <c:v>31.415926535898016</c:v>
                </c:pt>
                <c:pt idx="101">
                  <c:v>31.730085801256998</c:v>
                </c:pt>
                <c:pt idx="102">
                  <c:v>32.044245066615979</c:v>
                </c:pt>
                <c:pt idx="103">
                  <c:v>32.35840433197496</c:v>
                </c:pt>
                <c:pt idx="104">
                  <c:v>32.672563597333941</c:v>
                </c:pt>
                <c:pt idx="105">
                  <c:v>32.986722862692922</c:v>
                </c:pt>
                <c:pt idx="106">
                  <c:v>33.300882128051903</c:v>
                </c:pt>
                <c:pt idx="107">
                  <c:v>33.615041393410884</c:v>
                </c:pt>
                <c:pt idx="108">
                  <c:v>33.929200658769865</c:v>
                </c:pt>
                <c:pt idx="109">
                  <c:v>34.243359924128846</c:v>
                </c:pt>
                <c:pt idx="110">
                  <c:v>34.557519189487827</c:v>
                </c:pt>
                <c:pt idx="111">
                  <c:v>34.871678454846808</c:v>
                </c:pt>
                <c:pt idx="112">
                  <c:v>35.185837720205789</c:v>
                </c:pt>
                <c:pt idx="113">
                  <c:v>35.499996985564771</c:v>
                </c:pt>
                <c:pt idx="114">
                  <c:v>35.814156250923752</c:v>
                </c:pt>
                <c:pt idx="115">
                  <c:v>36.128315516282733</c:v>
                </c:pt>
                <c:pt idx="116">
                  <c:v>36.442474781641714</c:v>
                </c:pt>
                <c:pt idx="117">
                  <c:v>36.756634047000695</c:v>
                </c:pt>
                <c:pt idx="118">
                  <c:v>37.070793312359676</c:v>
                </c:pt>
                <c:pt idx="119">
                  <c:v>37.384952577718657</c:v>
                </c:pt>
                <c:pt idx="120">
                  <c:v>37.699111843077638</c:v>
                </c:pt>
                <c:pt idx="121">
                  <c:v>38.013271108436619</c:v>
                </c:pt>
                <c:pt idx="122">
                  <c:v>38.3274303737956</c:v>
                </c:pt>
                <c:pt idx="123">
                  <c:v>38.641589639154581</c:v>
                </c:pt>
                <c:pt idx="124">
                  <c:v>38.955748904513563</c:v>
                </c:pt>
                <c:pt idx="125">
                  <c:v>39.269908169872544</c:v>
                </c:pt>
                <c:pt idx="126">
                  <c:v>39.584067435231525</c:v>
                </c:pt>
                <c:pt idx="127">
                  <c:v>39.898226700590506</c:v>
                </c:pt>
                <c:pt idx="128">
                  <c:v>40.212385965949487</c:v>
                </c:pt>
                <c:pt idx="129">
                  <c:v>40.526545231308468</c:v>
                </c:pt>
                <c:pt idx="130">
                  <c:v>40.840704496667449</c:v>
                </c:pt>
                <c:pt idx="131">
                  <c:v>41.15486376202643</c:v>
                </c:pt>
                <c:pt idx="132">
                  <c:v>41.469023027385411</c:v>
                </c:pt>
                <c:pt idx="133">
                  <c:v>41.783182292744392</c:v>
                </c:pt>
                <c:pt idx="134">
                  <c:v>42.097341558103373</c:v>
                </c:pt>
                <c:pt idx="135">
                  <c:v>42.411500823462355</c:v>
                </c:pt>
                <c:pt idx="136">
                  <c:v>42.725660088821336</c:v>
                </c:pt>
                <c:pt idx="137">
                  <c:v>43.039819354180317</c:v>
                </c:pt>
                <c:pt idx="138">
                  <c:v>43.353978619539298</c:v>
                </c:pt>
                <c:pt idx="139">
                  <c:v>43.668137884898279</c:v>
                </c:pt>
                <c:pt idx="140">
                  <c:v>43.98229715025726</c:v>
                </c:pt>
                <c:pt idx="141">
                  <c:v>44.296456415616241</c:v>
                </c:pt>
                <c:pt idx="142">
                  <c:v>44.610615680975222</c:v>
                </c:pt>
                <c:pt idx="143">
                  <c:v>44.924774946334203</c:v>
                </c:pt>
                <c:pt idx="144">
                  <c:v>45.238934211693184</c:v>
                </c:pt>
                <c:pt idx="145">
                  <c:v>45.553093477052165</c:v>
                </c:pt>
                <c:pt idx="146">
                  <c:v>45.867252742411146</c:v>
                </c:pt>
                <c:pt idx="147">
                  <c:v>46.181412007770128</c:v>
                </c:pt>
                <c:pt idx="148">
                  <c:v>46.495571273129109</c:v>
                </c:pt>
                <c:pt idx="149">
                  <c:v>46.80973053848809</c:v>
                </c:pt>
                <c:pt idx="150">
                  <c:v>47.123889803847071</c:v>
                </c:pt>
                <c:pt idx="151">
                  <c:v>47.438049069206052</c:v>
                </c:pt>
                <c:pt idx="152">
                  <c:v>47.752208334565033</c:v>
                </c:pt>
                <c:pt idx="153">
                  <c:v>48.066367599924014</c:v>
                </c:pt>
                <c:pt idx="154">
                  <c:v>48.380526865282995</c:v>
                </c:pt>
                <c:pt idx="155">
                  <c:v>48.694686130641976</c:v>
                </c:pt>
                <c:pt idx="156">
                  <c:v>49.008845396000957</c:v>
                </c:pt>
                <c:pt idx="157">
                  <c:v>49.323004661359938</c:v>
                </c:pt>
                <c:pt idx="158">
                  <c:v>49.63716392671892</c:v>
                </c:pt>
                <c:pt idx="159">
                  <c:v>49.951323192077901</c:v>
                </c:pt>
                <c:pt idx="160">
                  <c:v>50.265482457436882</c:v>
                </c:pt>
                <c:pt idx="161">
                  <c:v>50.579641722795863</c:v>
                </c:pt>
                <c:pt idx="162">
                  <c:v>50.893800988154844</c:v>
                </c:pt>
                <c:pt idx="163">
                  <c:v>51.207960253513825</c:v>
                </c:pt>
                <c:pt idx="164">
                  <c:v>51.522119518872806</c:v>
                </c:pt>
                <c:pt idx="165">
                  <c:v>51.836278784231787</c:v>
                </c:pt>
                <c:pt idx="166">
                  <c:v>52.150438049590768</c:v>
                </c:pt>
                <c:pt idx="167">
                  <c:v>52.464597314949749</c:v>
                </c:pt>
                <c:pt idx="168">
                  <c:v>52.77875658030873</c:v>
                </c:pt>
                <c:pt idx="169">
                  <c:v>53.092915845667711</c:v>
                </c:pt>
                <c:pt idx="170">
                  <c:v>53.407075111026693</c:v>
                </c:pt>
                <c:pt idx="171">
                  <c:v>53.721234376385674</c:v>
                </c:pt>
                <c:pt idx="172">
                  <c:v>54.035393641744655</c:v>
                </c:pt>
                <c:pt idx="173">
                  <c:v>54.349552907103636</c:v>
                </c:pt>
                <c:pt idx="174">
                  <c:v>54.663712172462617</c:v>
                </c:pt>
                <c:pt idx="175">
                  <c:v>54.977871437821598</c:v>
                </c:pt>
                <c:pt idx="176">
                  <c:v>55.292030703180579</c:v>
                </c:pt>
                <c:pt idx="177">
                  <c:v>55.60618996853956</c:v>
                </c:pt>
                <c:pt idx="178">
                  <c:v>55.920349233898541</c:v>
                </c:pt>
                <c:pt idx="179">
                  <c:v>56.234508499257522</c:v>
                </c:pt>
                <c:pt idx="180">
                  <c:v>56.548667764616503</c:v>
                </c:pt>
                <c:pt idx="181">
                  <c:v>56.862827029975485</c:v>
                </c:pt>
                <c:pt idx="182">
                  <c:v>57.176986295334466</c:v>
                </c:pt>
                <c:pt idx="183">
                  <c:v>57.491145560693447</c:v>
                </c:pt>
                <c:pt idx="184">
                  <c:v>57.805304826052428</c:v>
                </c:pt>
                <c:pt idx="185">
                  <c:v>58.119464091411409</c:v>
                </c:pt>
                <c:pt idx="186">
                  <c:v>58.43362335677039</c:v>
                </c:pt>
                <c:pt idx="187">
                  <c:v>58.747782622129371</c:v>
                </c:pt>
                <c:pt idx="188">
                  <c:v>59.061941887488352</c:v>
                </c:pt>
                <c:pt idx="189">
                  <c:v>59.376101152847333</c:v>
                </c:pt>
                <c:pt idx="190">
                  <c:v>59.690260418206314</c:v>
                </c:pt>
                <c:pt idx="191">
                  <c:v>60.004419683565295</c:v>
                </c:pt>
                <c:pt idx="192">
                  <c:v>60.318578948924277</c:v>
                </c:pt>
                <c:pt idx="193">
                  <c:v>60.632738214283258</c:v>
                </c:pt>
                <c:pt idx="194">
                  <c:v>60.946897479642239</c:v>
                </c:pt>
                <c:pt idx="195">
                  <c:v>61.26105674500122</c:v>
                </c:pt>
                <c:pt idx="196">
                  <c:v>61.575216010360201</c:v>
                </c:pt>
                <c:pt idx="197">
                  <c:v>61.889375275719182</c:v>
                </c:pt>
                <c:pt idx="198">
                  <c:v>62.203534541078163</c:v>
                </c:pt>
                <c:pt idx="199">
                  <c:v>62.517693806437144</c:v>
                </c:pt>
                <c:pt idx="200">
                  <c:v>62.831853071796125</c:v>
                </c:pt>
                <c:pt idx="201">
                  <c:v>63.146012337155106</c:v>
                </c:pt>
                <c:pt idx="202">
                  <c:v>63.460171602514087</c:v>
                </c:pt>
                <c:pt idx="203">
                  <c:v>63.774330867873068</c:v>
                </c:pt>
                <c:pt idx="204">
                  <c:v>64.088490133232042</c:v>
                </c:pt>
                <c:pt idx="205">
                  <c:v>64.402649398591024</c:v>
                </c:pt>
                <c:pt idx="206">
                  <c:v>64.716808663950005</c:v>
                </c:pt>
                <c:pt idx="207">
                  <c:v>65.030967929308986</c:v>
                </c:pt>
                <c:pt idx="208">
                  <c:v>65.345127194667967</c:v>
                </c:pt>
                <c:pt idx="209">
                  <c:v>65.659286460026948</c:v>
                </c:pt>
                <c:pt idx="210">
                  <c:v>65.973445725385929</c:v>
                </c:pt>
                <c:pt idx="211">
                  <c:v>66.28760499074491</c:v>
                </c:pt>
                <c:pt idx="212">
                  <c:v>66.601764256103891</c:v>
                </c:pt>
                <c:pt idx="213">
                  <c:v>66.915923521462872</c:v>
                </c:pt>
                <c:pt idx="214">
                  <c:v>67.230082786821853</c:v>
                </c:pt>
                <c:pt idx="215">
                  <c:v>67.544242052180834</c:v>
                </c:pt>
                <c:pt idx="216">
                  <c:v>67.858401317539816</c:v>
                </c:pt>
                <c:pt idx="217">
                  <c:v>68.172560582898797</c:v>
                </c:pt>
                <c:pt idx="218">
                  <c:v>68.486719848257778</c:v>
                </c:pt>
                <c:pt idx="219">
                  <c:v>68.800879113616759</c:v>
                </c:pt>
                <c:pt idx="220">
                  <c:v>69.11503837897574</c:v>
                </c:pt>
                <c:pt idx="221">
                  <c:v>69.429197644334721</c:v>
                </c:pt>
                <c:pt idx="222">
                  <c:v>69.743356909693702</c:v>
                </c:pt>
                <c:pt idx="223">
                  <c:v>70.057516175052683</c:v>
                </c:pt>
                <c:pt idx="224">
                  <c:v>70.371675440411664</c:v>
                </c:pt>
                <c:pt idx="225">
                  <c:v>70.685834705770645</c:v>
                </c:pt>
                <c:pt idx="226">
                  <c:v>70.999993971129626</c:v>
                </c:pt>
                <c:pt idx="227">
                  <c:v>71.314153236488607</c:v>
                </c:pt>
                <c:pt idx="228">
                  <c:v>71.628312501847589</c:v>
                </c:pt>
                <c:pt idx="229">
                  <c:v>71.94247176720657</c:v>
                </c:pt>
                <c:pt idx="230">
                  <c:v>72.256631032565551</c:v>
                </c:pt>
                <c:pt idx="231">
                  <c:v>72.570790297924532</c:v>
                </c:pt>
                <c:pt idx="232">
                  <c:v>72.884949563283513</c:v>
                </c:pt>
                <c:pt idx="233">
                  <c:v>73.199108828642494</c:v>
                </c:pt>
                <c:pt idx="234">
                  <c:v>73.513268094001475</c:v>
                </c:pt>
                <c:pt idx="235">
                  <c:v>73.827427359360456</c:v>
                </c:pt>
                <c:pt idx="236">
                  <c:v>74.141586624719437</c:v>
                </c:pt>
                <c:pt idx="237">
                  <c:v>74.455745890078418</c:v>
                </c:pt>
                <c:pt idx="238">
                  <c:v>74.769905155437399</c:v>
                </c:pt>
                <c:pt idx="239">
                  <c:v>75.084064420796381</c:v>
                </c:pt>
                <c:pt idx="240">
                  <c:v>75.398223686155362</c:v>
                </c:pt>
                <c:pt idx="241">
                  <c:v>75.712382951514343</c:v>
                </c:pt>
                <c:pt idx="242">
                  <c:v>76.026542216873324</c:v>
                </c:pt>
                <c:pt idx="243">
                  <c:v>76.340701482232305</c:v>
                </c:pt>
                <c:pt idx="244">
                  <c:v>76.654860747591286</c:v>
                </c:pt>
                <c:pt idx="245">
                  <c:v>76.969020012950267</c:v>
                </c:pt>
                <c:pt idx="246">
                  <c:v>77.283179278309248</c:v>
                </c:pt>
                <c:pt idx="247">
                  <c:v>77.597338543668229</c:v>
                </c:pt>
                <c:pt idx="248">
                  <c:v>77.91149780902721</c:v>
                </c:pt>
                <c:pt idx="249">
                  <c:v>78.225657074386191</c:v>
                </c:pt>
                <c:pt idx="250">
                  <c:v>78.539816339745173</c:v>
                </c:pt>
                <c:pt idx="251">
                  <c:v>78.853975605104154</c:v>
                </c:pt>
                <c:pt idx="252">
                  <c:v>79.168134870463135</c:v>
                </c:pt>
                <c:pt idx="253">
                  <c:v>79.482294135822116</c:v>
                </c:pt>
                <c:pt idx="254">
                  <c:v>79.796453401181097</c:v>
                </c:pt>
                <c:pt idx="255">
                  <c:v>80.110612666540078</c:v>
                </c:pt>
                <c:pt idx="256">
                  <c:v>80.424771931899059</c:v>
                </c:pt>
                <c:pt idx="257">
                  <c:v>80.73893119725804</c:v>
                </c:pt>
                <c:pt idx="258">
                  <c:v>81.053090462617021</c:v>
                </c:pt>
                <c:pt idx="259">
                  <c:v>81.367249727976002</c:v>
                </c:pt>
                <c:pt idx="260">
                  <c:v>81.681408993334983</c:v>
                </c:pt>
                <c:pt idx="261">
                  <c:v>81.995568258693964</c:v>
                </c:pt>
                <c:pt idx="262">
                  <c:v>82.309727524052946</c:v>
                </c:pt>
                <c:pt idx="263">
                  <c:v>82.623886789411927</c:v>
                </c:pt>
                <c:pt idx="264">
                  <c:v>82.938046054770908</c:v>
                </c:pt>
                <c:pt idx="265">
                  <c:v>83.252205320129889</c:v>
                </c:pt>
                <c:pt idx="266">
                  <c:v>83.56636458548887</c:v>
                </c:pt>
                <c:pt idx="267">
                  <c:v>83.880523850847851</c:v>
                </c:pt>
                <c:pt idx="268">
                  <c:v>84.194683116206832</c:v>
                </c:pt>
                <c:pt idx="269">
                  <c:v>84.508842381565813</c:v>
                </c:pt>
                <c:pt idx="270">
                  <c:v>84.823001646924794</c:v>
                </c:pt>
                <c:pt idx="271">
                  <c:v>85.137160912283775</c:v>
                </c:pt>
                <c:pt idx="272">
                  <c:v>85.451320177642756</c:v>
                </c:pt>
                <c:pt idx="273">
                  <c:v>85.765479443001738</c:v>
                </c:pt>
                <c:pt idx="274">
                  <c:v>86.079638708360719</c:v>
                </c:pt>
                <c:pt idx="275">
                  <c:v>86.3937979737197</c:v>
                </c:pt>
                <c:pt idx="276">
                  <c:v>86.707957239078681</c:v>
                </c:pt>
                <c:pt idx="277">
                  <c:v>87.022116504437662</c:v>
                </c:pt>
                <c:pt idx="278">
                  <c:v>87.336275769796643</c:v>
                </c:pt>
                <c:pt idx="279">
                  <c:v>87.650435035155624</c:v>
                </c:pt>
                <c:pt idx="280">
                  <c:v>87.964594300514605</c:v>
                </c:pt>
                <c:pt idx="281">
                  <c:v>88.278753565873586</c:v>
                </c:pt>
              </c:numCache>
            </c:numRef>
          </c:xVal>
          <c:yVal>
            <c:numRef>
              <c:f>'[OT Transient Graphs.xlsx]Sheet1'!$H$2:$H$283</c:f>
              <c:numCache>
                <c:formatCode>General</c:formatCode>
                <c:ptCount val="282"/>
                <c:pt idx="0">
                  <c:v>0.77669923830602194</c:v>
                </c:pt>
                <c:pt idx="1">
                  <c:v>0.80842095705287953</c:v>
                </c:pt>
                <c:pt idx="2">
                  <c:v>0.8273933943797418</c:v>
                </c:pt>
                <c:pt idx="3">
                  <c:v>0.83331734361637955</c:v>
                </c:pt>
                <c:pt idx="4">
                  <c:v>0.82609938054453502</c:v>
                </c:pt>
                <c:pt idx="5">
                  <c:v>0.80585333675365367</c:v>
                </c:pt>
                <c:pt idx="6">
                  <c:v>0.77289850444871777</c:v>
                </c:pt>
                <c:pt idx="7">
                  <c:v>0.72775460102143863</c:v>
                </c:pt>
                <c:pt idx="8">
                  <c:v>0.67113357279652575</c:v>
                </c:pt>
                <c:pt idx="9">
                  <c:v>0.60392836721284804</c:v>
                </c:pt>
                <c:pt idx="10">
                  <c:v>0.52719885050890436</c:v>
                </c:pt>
                <c:pt idx="11">
                  <c:v>0.4421550929991076</c:v>
                </c:pt>
                <c:pt idx="12">
                  <c:v>0.35013828554206528</c:v>
                </c:pt>
                <c:pt idx="13">
                  <c:v>0.25259958815955097</c:v>
                </c:pt>
                <c:pt idx="14">
                  <c:v>0.15107724437608072</c:v>
                </c:pt>
                <c:pt idx="15">
                  <c:v>4.7172322199628441E-2</c:v>
                </c:pt>
                <c:pt idx="16">
                  <c:v>-5.7476535677291343E-2</c:v>
                </c:pt>
                <c:pt idx="17">
                  <c:v>-0.16121895425176139</c:v>
                </c:pt>
                <c:pt idx="18">
                  <c:v>-0.26241885361014677</c:v>
                </c:pt>
                <c:pt idx="19">
                  <c:v>-0.35948025088567559</c:v>
                </c:pt>
                <c:pt idx="20">
                  <c:v>-0.45087242986164427</c:v>
                </c:pt>
                <c:pt idx="21">
                  <c:v>-0.53515408128056063</c:v>
                </c:pt>
                <c:pt idx="22">
                  <c:v>-0.61099603315212958</c:v>
                </c:pt>
                <c:pt idx="23">
                  <c:v>-0.67720221258955149</c:v>
                </c:pt>
                <c:pt idx="24">
                  <c:v>-0.7327285085934433</c:v>
                </c:pt>
                <c:pt idx="25">
                  <c:v>-0.77669923830602206</c:v>
                </c:pt>
                <c:pt idx="26">
                  <c:v>-0.80842095705287964</c:v>
                </c:pt>
                <c:pt idx="27">
                  <c:v>-0.8273933943797418</c:v>
                </c:pt>
                <c:pt idx="28">
                  <c:v>-0.83331734361637955</c:v>
                </c:pt>
                <c:pt idx="29">
                  <c:v>-0.82609938054453513</c:v>
                </c:pt>
                <c:pt idx="30">
                  <c:v>-0.80585333675365356</c:v>
                </c:pt>
                <c:pt idx="31">
                  <c:v>-0.77289850444871766</c:v>
                </c:pt>
                <c:pt idx="32">
                  <c:v>-0.72775460102143852</c:v>
                </c:pt>
                <c:pt idx="33">
                  <c:v>-0.67113357279652575</c:v>
                </c:pt>
                <c:pt idx="34">
                  <c:v>-0.60392836721284815</c:v>
                </c:pt>
                <c:pt idx="35">
                  <c:v>-0.52719885050890447</c:v>
                </c:pt>
                <c:pt idx="36">
                  <c:v>-0.44215509299910732</c:v>
                </c:pt>
                <c:pt idx="37">
                  <c:v>-0.35013828554206466</c:v>
                </c:pt>
                <c:pt idx="38">
                  <c:v>-0.25259958815955103</c:v>
                </c:pt>
                <c:pt idx="39">
                  <c:v>-0.15107724437608083</c:v>
                </c:pt>
                <c:pt idx="40">
                  <c:v>-4.7172322199628546E-2</c:v>
                </c:pt>
                <c:pt idx="41">
                  <c:v>5.7476535677291239E-2</c:v>
                </c:pt>
                <c:pt idx="42">
                  <c:v>0.161218954251762</c:v>
                </c:pt>
                <c:pt idx="43">
                  <c:v>0.26241885361014672</c:v>
                </c:pt>
                <c:pt idx="44">
                  <c:v>0.35948025088567548</c:v>
                </c:pt>
                <c:pt idx="45">
                  <c:v>0.45087242986164422</c:v>
                </c:pt>
                <c:pt idx="46">
                  <c:v>0.53515408128056052</c:v>
                </c:pt>
                <c:pt idx="47">
                  <c:v>0.61099603315213002</c:v>
                </c:pt>
                <c:pt idx="48">
                  <c:v>0.67720221258955149</c:v>
                </c:pt>
                <c:pt idx="49">
                  <c:v>0.73272850859344318</c:v>
                </c:pt>
                <c:pt idx="50">
                  <c:v>0.77669923830602194</c:v>
                </c:pt>
                <c:pt idx="51">
                  <c:v>0.80842095705287942</c:v>
                </c:pt>
                <c:pt idx="52">
                  <c:v>0.8273933943797418</c:v>
                </c:pt>
                <c:pt idx="53">
                  <c:v>0.83331734361637955</c:v>
                </c:pt>
                <c:pt idx="54">
                  <c:v>0.82609938054453491</c:v>
                </c:pt>
                <c:pt idx="55">
                  <c:v>0.80585333675365345</c:v>
                </c:pt>
                <c:pt idx="56">
                  <c:v>0.77289850444871711</c:v>
                </c:pt>
                <c:pt idx="57">
                  <c:v>0.72775460102143752</c:v>
                </c:pt>
                <c:pt idx="58">
                  <c:v>0.67113357279652364</c:v>
                </c:pt>
                <c:pt idx="59">
                  <c:v>0.60392836721284515</c:v>
                </c:pt>
                <c:pt idx="60">
                  <c:v>0.5271988505089017</c:v>
                </c:pt>
                <c:pt idx="61">
                  <c:v>0.44215509299910372</c:v>
                </c:pt>
                <c:pt idx="62">
                  <c:v>0.35013828554206006</c:v>
                </c:pt>
                <c:pt idx="63">
                  <c:v>0.25259958815954481</c:v>
                </c:pt>
                <c:pt idx="64">
                  <c:v>0.15107724437607509</c:v>
                </c:pt>
                <c:pt idx="65">
                  <c:v>4.7172322199622002E-2</c:v>
                </c:pt>
                <c:pt idx="66">
                  <c:v>-5.7476535677298525E-2</c:v>
                </c:pt>
                <c:pt idx="67">
                  <c:v>-0.16121895425176988</c:v>
                </c:pt>
                <c:pt idx="68">
                  <c:v>-0.26241885361015571</c:v>
                </c:pt>
                <c:pt idx="69">
                  <c:v>-0.35948025088568336</c:v>
                </c:pt>
                <c:pt idx="70">
                  <c:v>-0.45087242986165227</c:v>
                </c:pt>
                <c:pt idx="71">
                  <c:v>-0.53515408128056841</c:v>
                </c:pt>
                <c:pt idx="72">
                  <c:v>-0.61099603315213746</c:v>
                </c:pt>
                <c:pt idx="73">
                  <c:v>-0.67720221258955871</c:v>
                </c:pt>
                <c:pt idx="74">
                  <c:v>-0.73272850859344885</c:v>
                </c:pt>
                <c:pt idx="75">
                  <c:v>-0.7766992383060265</c:v>
                </c:pt>
                <c:pt idx="76">
                  <c:v>-0.80842095705288275</c:v>
                </c:pt>
                <c:pt idx="77">
                  <c:v>-0.82739339437974346</c:v>
                </c:pt>
                <c:pt idx="78">
                  <c:v>-0.83331734361637944</c:v>
                </c:pt>
                <c:pt idx="79">
                  <c:v>-0.82609938054453314</c:v>
                </c:pt>
                <c:pt idx="80">
                  <c:v>-0.80585333675364967</c:v>
                </c:pt>
                <c:pt idx="81">
                  <c:v>-0.77289850444871167</c:v>
                </c:pt>
                <c:pt idx="82">
                  <c:v>-0.7277546010214303</c:v>
                </c:pt>
                <c:pt idx="83">
                  <c:v>-0.67113357279651498</c:v>
                </c:pt>
                <c:pt idx="84">
                  <c:v>-0.60392836721283605</c:v>
                </c:pt>
                <c:pt idx="85">
                  <c:v>-0.52719885050889026</c:v>
                </c:pt>
                <c:pt idx="86">
                  <c:v>-0.44215509299909123</c:v>
                </c:pt>
                <c:pt idx="87">
                  <c:v>-0.35013828554204673</c:v>
                </c:pt>
                <c:pt idx="88">
                  <c:v>-0.25259958815953076</c:v>
                </c:pt>
                <c:pt idx="89">
                  <c:v>-0.15107724437606063</c:v>
                </c:pt>
                <c:pt idx="90">
                  <c:v>-4.7172322199607319E-2</c:v>
                </c:pt>
                <c:pt idx="91">
                  <c:v>5.7476535677313187E-2</c:v>
                </c:pt>
                <c:pt idx="92">
                  <c:v>0.16121895425178431</c:v>
                </c:pt>
                <c:pt idx="93">
                  <c:v>0.2624188536101697</c:v>
                </c:pt>
                <c:pt idx="94">
                  <c:v>0.35948025088569668</c:v>
                </c:pt>
                <c:pt idx="95">
                  <c:v>0.45087242986166454</c:v>
                </c:pt>
                <c:pt idx="96">
                  <c:v>0.53515408128057973</c:v>
                </c:pt>
                <c:pt idx="97">
                  <c:v>0.61099603315214746</c:v>
                </c:pt>
                <c:pt idx="98">
                  <c:v>0.67720221258956725</c:v>
                </c:pt>
                <c:pt idx="99">
                  <c:v>0.73272850859345584</c:v>
                </c:pt>
                <c:pt idx="100">
                  <c:v>0.77669923830603183</c:v>
                </c:pt>
                <c:pt idx="101">
                  <c:v>0.80842095705288641</c:v>
                </c:pt>
                <c:pt idx="102">
                  <c:v>0.82739339437974524</c:v>
                </c:pt>
                <c:pt idx="103">
                  <c:v>0.83331734361637932</c:v>
                </c:pt>
                <c:pt idx="104">
                  <c:v>0.82609938054453125</c:v>
                </c:pt>
                <c:pt idx="105">
                  <c:v>0.80585333675364601</c:v>
                </c:pt>
                <c:pt idx="106">
                  <c:v>0.77289850444870611</c:v>
                </c:pt>
                <c:pt idx="107">
                  <c:v>0.7277546010214232</c:v>
                </c:pt>
                <c:pt idx="108">
                  <c:v>0.67113357279650621</c:v>
                </c:pt>
                <c:pt idx="109">
                  <c:v>0.60392836721282583</c:v>
                </c:pt>
                <c:pt idx="110">
                  <c:v>0.52719885050887882</c:v>
                </c:pt>
                <c:pt idx="111">
                  <c:v>0.44215509299907874</c:v>
                </c:pt>
                <c:pt idx="112">
                  <c:v>0.35013828554203341</c:v>
                </c:pt>
                <c:pt idx="113">
                  <c:v>0.25259958815951677</c:v>
                </c:pt>
                <c:pt idx="114">
                  <c:v>0.15107724437604619</c:v>
                </c:pt>
                <c:pt idx="115">
                  <c:v>4.7172322199592644E-2</c:v>
                </c:pt>
                <c:pt idx="116">
                  <c:v>-5.7476535677327856E-2</c:v>
                </c:pt>
                <c:pt idx="117">
                  <c:v>-0.16121895425179872</c:v>
                </c:pt>
                <c:pt idx="118">
                  <c:v>-0.26241885361018369</c:v>
                </c:pt>
                <c:pt idx="119">
                  <c:v>-0.35948025088570995</c:v>
                </c:pt>
                <c:pt idx="120">
                  <c:v>-0.45087242986167825</c:v>
                </c:pt>
                <c:pt idx="121">
                  <c:v>-0.53515408128059094</c:v>
                </c:pt>
                <c:pt idx="122">
                  <c:v>-0.61099603315215845</c:v>
                </c:pt>
                <c:pt idx="123">
                  <c:v>-0.67720221258957591</c:v>
                </c:pt>
                <c:pt idx="124">
                  <c:v>-0.73272850859346284</c:v>
                </c:pt>
                <c:pt idx="125">
                  <c:v>-0.77669923830603771</c:v>
                </c:pt>
                <c:pt idx="126">
                  <c:v>-0.80842095705288985</c:v>
                </c:pt>
                <c:pt idx="127">
                  <c:v>-0.82739339437974724</c:v>
                </c:pt>
                <c:pt idx="128">
                  <c:v>-0.83331734361637921</c:v>
                </c:pt>
                <c:pt idx="129">
                  <c:v>-0.82609938054452925</c:v>
                </c:pt>
                <c:pt idx="130">
                  <c:v>-0.80585333675364179</c:v>
                </c:pt>
                <c:pt idx="131">
                  <c:v>-0.77289850444870067</c:v>
                </c:pt>
                <c:pt idx="132">
                  <c:v>-0.72775460102141676</c:v>
                </c:pt>
                <c:pt idx="133">
                  <c:v>-0.67113357279649755</c:v>
                </c:pt>
                <c:pt idx="134">
                  <c:v>-0.60392836721281584</c:v>
                </c:pt>
                <c:pt idx="135">
                  <c:v>-0.52719885050886639</c:v>
                </c:pt>
                <c:pt idx="136">
                  <c:v>-0.44215509299906636</c:v>
                </c:pt>
                <c:pt idx="137">
                  <c:v>-0.35013828554202142</c:v>
                </c:pt>
                <c:pt idx="138">
                  <c:v>-0.25259958815950273</c:v>
                </c:pt>
                <c:pt idx="139">
                  <c:v>-0.15107724437603173</c:v>
                </c:pt>
                <c:pt idx="140">
                  <c:v>-4.717232219957649E-2</c:v>
                </c:pt>
                <c:pt idx="141">
                  <c:v>5.7476535677342518E-2</c:v>
                </c:pt>
                <c:pt idx="142">
                  <c:v>0.16121895425181171</c:v>
                </c:pt>
                <c:pt idx="143">
                  <c:v>0.26241885361019757</c:v>
                </c:pt>
                <c:pt idx="144">
                  <c:v>0.35948025088572316</c:v>
                </c:pt>
                <c:pt idx="145">
                  <c:v>0.45087242986169057</c:v>
                </c:pt>
                <c:pt idx="146">
                  <c:v>0.53515408128060216</c:v>
                </c:pt>
                <c:pt idx="147">
                  <c:v>0.61099603315216644</c:v>
                </c:pt>
                <c:pt idx="148">
                  <c:v>0.67720221258958446</c:v>
                </c:pt>
                <c:pt idx="149">
                  <c:v>0.73272850859346983</c:v>
                </c:pt>
                <c:pt idx="150">
                  <c:v>0.77669923830604304</c:v>
                </c:pt>
                <c:pt idx="151">
                  <c:v>0.80842095705289352</c:v>
                </c:pt>
                <c:pt idx="152">
                  <c:v>0.82739339437974857</c:v>
                </c:pt>
                <c:pt idx="153">
                  <c:v>0.83331734361637921</c:v>
                </c:pt>
                <c:pt idx="154">
                  <c:v>0.82609938054452736</c:v>
                </c:pt>
                <c:pt idx="155">
                  <c:v>0.80585333675363813</c:v>
                </c:pt>
                <c:pt idx="156">
                  <c:v>0.77289850444869512</c:v>
                </c:pt>
                <c:pt idx="157">
                  <c:v>0.72775460102140965</c:v>
                </c:pt>
                <c:pt idx="158">
                  <c:v>0.67113357279648889</c:v>
                </c:pt>
                <c:pt idx="159">
                  <c:v>0.60392836721280563</c:v>
                </c:pt>
                <c:pt idx="160">
                  <c:v>0.52719885050885495</c:v>
                </c:pt>
                <c:pt idx="161">
                  <c:v>0.44215509299905387</c:v>
                </c:pt>
                <c:pt idx="162">
                  <c:v>0.35013828554200804</c:v>
                </c:pt>
                <c:pt idx="163">
                  <c:v>0.25259958815948874</c:v>
                </c:pt>
                <c:pt idx="164">
                  <c:v>0.15107724437601727</c:v>
                </c:pt>
                <c:pt idx="165">
                  <c:v>4.7172322199561814E-2</c:v>
                </c:pt>
                <c:pt idx="166">
                  <c:v>-5.7476535677357193E-2</c:v>
                </c:pt>
                <c:pt idx="167">
                  <c:v>-0.16121895425182614</c:v>
                </c:pt>
                <c:pt idx="168">
                  <c:v>-0.26241885361021156</c:v>
                </c:pt>
                <c:pt idx="169">
                  <c:v>-0.35948025088573643</c:v>
                </c:pt>
                <c:pt idx="170">
                  <c:v>-0.45087242986170295</c:v>
                </c:pt>
                <c:pt idx="171">
                  <c:v>-0.53515408128061348</c:v>
                </c:pt>
                <c:pt idx="172">
                  <c:v>-0.61099603315217643</c:v>
                </c:pt>
                <c:pt idx="173">
                  <c:v>-0.67720221258959301</c:v>
                </c:pt>
                <c:pt idx="174">
                  <c:v>-0.73272850859347682</c:v>
                </c:pt>
                <c:pt idx="175">
                  <c:v>-0.77669923830604826</c:v>
                </c:pt>
                <c:pt idx="176">
                  <c:v>-0.80842095705289707</c:v>
                </c:pt>
                <c:pt idx="177">
                  <c:v>-0.82739339437975035</c:v>
                </c:pt>
                <c:pt idx="178">
                  <c:v>-0.8333173436163791</c:v>
                </c:pt>
                <c:pt idx="179">
                  <c:v>-0.82609938054452536</c:v>
                </c:pt>
                <c:pt idx="180">
                  <c:v>-0.80585333675363435</c:v>
                </c:pt>
                <c:pt idx="181">
                  <c:v>-0.77289850444868957</c:v>
                </c:pt>
                <c:pt idx="182">
                  <c:v>-0.72775460102140244</c:v>
                </c:pt>
                <c:pt idx="183">
                  <c:v>-0.67113357279648</c:v>
                </c:pt>
                <c:pt idx="184">
                  <c:v>-0.60392836721279552</c:v>
                </c:pt>
                <c:pt idx="185">
                  <c:v>-0.52719885050884363</c:v>
                </c:pt>
                <c:pt idx="186">
                  <c:v>-0.44215509299904138</c:v>
                </c:pt>
                <c:pt idx="187">
                  <c:v>-0.35013828554199472</c:v>
                </c:pt>
                <c:pt idx="188">
                  <c:v>-0.25259958815947475</c:v>
                </c:pt>
                <c:pt idx="189">
                  <c:v>-0.15107724437600281</c:v>
                </c:pt>
                <c:pt idx="190">
                  <c:v>-4.7172322199547138E-2</c:v>
                </c:pt>
                <c:pt idx="191">
                  <c:v>5.7476535677371855E-2</c:v>
                </c:pt>
                <c:pt idx="192">
                  <c:v>0.16121895425184055</c:v>
                </c:pt>
                <c:pt idx="193">
                  <c:v>0.26241885361022554</c:v>
                </c:pt>
                <c:pt idx="194">
                  <c:v>0.3594802508857497</c:v>
                </c:pt>
                <c:pt idx="195">
                  <c:v>0.45087242986171527</c:v>
                </c:pt>
                <c:pt idx="196">
                  <c:v>0.5351540812806248</c:v>
                </c:pt>
                <c:pt idx="197">
                  <c:v>0.61099603315218642</c:v>
                </c:pt>
                <c:pt idx="198">
                  <c:v>0.67720221258960156</c:v>
                </c:pt>
                <c:pt idx="199">
                  <c:v>0.73272850859348382</c:v>
                </c:pt>
                <c:pt idx="200">
                  <c:v>0.7766992383060537</c:v>
                </c:pt>
                <c:pt idx="201">
                  <c:v>0.80842095705290062</c:v>
                </c:pt>
                <c:pt idx="202">
                  <c:v>0.82739339437975212</c:v>
                </c:pt>
                <c:pt idx="203">
                  <c:v>0.83331734361637899</c:v>
                </c:pt>
                <c:pt idx="204">
                  <c:v>0.82609938054452392</c:v>
                </c:pt>
                <c:pt idx="205">
                  <c:v>0.80585333675363136</c:v>
                </c:pt>
                <c:pt idx="206">
                  <c:v>0.77289850444868524</c:v>
                </c:pt>
                <c:pt idx="207">
                  <c:v>0.72775460102139522</c:v>
                </c:pt>
                <c:pt idx="208">
                  <c:v>0.67113357279647312</c:v>
                </c:pt>
                <c:pt idx="209">
                  <c:v>0.60392836721278742</c:v>
                </c:pt>
                <c:pt idx="210">
                  <c:v>0.52719885050883453</c:v>
                </c:pt>
                <c:pt idx="211">
                  <c:v>0.44215509299903144</c:v>
                </c:pt>
                <c:pt idx="212">
                  <c:v>0.3501382855419814</c:v>
                </c:pt>
                <c:pt idx="213">
                  <c:v>0.2525995881594636</c:v>
                </c:pt>
                <c:pt idx="214">
                  <c:v>0.15107724437599127</c:v>
                </c:pt>
                <c:pt idx="215">
                  <c:v>4.7172322199535419E-2</c:v>
                </c:pt>
                <c:pt idx="216">
                  <c:v>-5.7476535677383561E-2</c:v>
                </c:pt>
                <c:pt idx="217">
                  <c:v>-0.16121895425185498</c:v>
                </c:pt>
                <c:pt idx="218">
                  <c:v>-0.26241885361023665</c:v>
                </c:pt>
                <c:pt idx="219">
                  <c:v>-0.3594802508857603</c:v>
                </c:pt>
                <c:pt idx="220">
                  <c:v>-0.45087242986172515</c:v>
                </c:pt>
                <c:pt idx="221">
                  <c:v>-0.53515408128063369</c:v>
                </c:pt>
                <c:pt idx="222">
                  <c:v>-0.61099603315219642</c:v>
                </c:pt>
                <c:pt idx="223">
                  <c:v>-0.67720221258960844</c:v>
                </c:pt>
                <c:pt idx="224">
                  <c:v>-0.73272850859348937</c:v>
                </c:pt>
                <c:pt idx="225">
                  <c:v>-0.77669923830605792</c:v>
                </c:pt>
                <c:pt idx="226">
                  <c:v>-0.80842095705290351</c:v>
                </c:pt>
                <c:pt idx="227">
                  <c:v>-0.8273933943797539</c:v>
                </c:pt>
                <c:pt idx="228">
                  <c:v>-0.83331734361637888</c:v>
                </c:pt>
                <c:pt idx="229">
                  <c:v>-0.82609938054452203</c:v>
                </c:pt>
                <c:pt idx="230">
                  <c:v>-0.80585333675362758</c:v>
                </c:pt>
                <c:pt idx="231">
                  <c:v>-0.77289850444867969</c:v>
                </c:pt>
                <c:pt idx="232">
                  <c:v>-0.72775460102138811</c:v>
                </c:pt>
                <c:pt idx="233">
                  <c:v>-0.67113357279646446</c:v>
                </c:pt>
                <c:pt idx="234">
                  <c:v>-0.60392836721277732</c:v>
                </c:pt>
                <c:pt idx="235">
                  <c:v>-0.52719885050882309</c:v>
                </c:pt>
                <c:pt idx="236">
                  <c:v>-0.44215509299901895</c:v>
                </c:pt>
                <c:pt idx="237">
                  <c:v>-0.35013828554196802</c:v>
                </c:pt>
                <c:pt idx="238">
                  <c:v>-0.25259958815944955</c:v>
                </c:pt>
                <c:pt idx="239">
                  <c:v>-0.1510772443759768</c:v>
                </c:pt>
                <c:pt idx="240">
                  <c:v>-4.7172322199520736E-2</c:v>
                </c:pt>
                <c:pt idx="241">
                  <c:v>5.7476535677398237E-2</c:v>
                </c:pt>
                <c:pt idx="242">
                  <c:v>0.16121895425186941</c:v>
                </c:pt>
                <c:pt idx="243">
                  <c:v>0.26241885361025058</c:v>
                </c:pt>
                <c:pt idx="244">
                  <c:v>0.35948025088577357</c:v>
                </c:pt>
                <c:pt idx="245">
                  <c:v>0.45087242986173753</c:v>
                </c:pt>
                <c:pt idx="246">
                  <c:v>0.53515408128064501</c:v>
                </c:pt>
                <c:pt idx="247">
                  <c:v>0.61099603315220841</c:v>
                </c:pt>
                <c:pt idx="248">
                  <c:v>0.67720221258961866</c:v>
                </c:pt>
                <c:pt idx="249">
                  <c:v>0.73272850859349781</c:v>
                </c:pt>
                <c:pt idx="250">
                  <c:v>0.77669923830606324</c:v>
                </c:pt>
                <c:pt idx="251">
                  <c:v>0.80842095705290706</c:v>
                </c:pt>
                <c:pt idx="252">
                  <c:v>0.82739339437975601</c:v>
                </c:pt>
                <c:pt idx="253">
                  <c:v>0.83331734361637877</c:v>
                </c:pt>
                <c:pt idx="254">
                  <c:v>0.8260993805445197</c:v>
                </c:pt>
                <c:pt idx="255">
                  <c:v>0.80585333675362392</c:v>
                </c:pt>
                <c:pt idx="256">
                  <c:v>0.77289850444867203</c:v>
                </c:pt>
                <c:pt idx="257">
                  <c:v>0.72775460102137957</c:v>
                </c:pt>
                <c:pt idx="258">
                  <c:v>0.67113357279645391</c:v>
                </c:pt>
                <c:pt idx="259">
                  <c:v>0.6039283672127651</c:v>
                </c:pt>
                <c:pt idx="260">
                  <c:v>0.52719885050881166</c:v>
                </c:pt>
                <c:pt idx="261">
                  <c:v>0.44215509299900146</c:v>
                </c:pt>
                <c:pt idx="262">
                  <c:v>0.35013828554195203</c:v>
                </c:pt>
                <c:pt idx="263">
                  <c:v>0.25259958815943273</c:v>
                </c:pt>
                <c:pt idx="264">
                  <c:v>0.15107724437595946</c:v>
                </c:pt>
                <c:pt idx="265">
                  <c:v>4.717232219950606E-2</c:v>
                </c:pt>
                <c:pt idx="266">
                  <c:v>-5.7476535677418797E-2</c:v>
                </c:pt>
                <c:pt idx="267">
                  <c:v>-0.16121895425188673</c:v>
                </c:pt>
                <c:pt idx="268">
                  <c:v>-0.26241885361026734</c:v>
                </c:pt>
                <c:pt idx="269">
                  <c:v>-0.3594802508857895</c:v>
                </c:pt>
                <c:pt idx="270">
                  <c:v>-0.45087242986174986</c:v>
                </c:pt>
                <c:pt idx="271">
                  <c:v>-0.53515408128066089</c:v>
                </c:pt>
                <c:pt idx="272">
                  <c:v>-0.6109960331522184</c:v>
                </c:pt>
                <c:pt idx="273">
                  <c:v>-0.67720221258962732</c:v>
                </c:pt>
                <c:pt idx="274">
                  <c:v>-0.7327285085935048</c:v>
                </c:pt>
                <c:pt idx="275">
                  <c:v>-0.77669923830606857</c:v>
                </c:pt>
                <c:pt idx="276">
                  <c:v>-0.80842095705291206</c:v>
                </c:pt>
                <c:pt idx="277">
                  <c:v>-0.82739339437975779</c:v>
                </c:pt>
                <c:pt idx="278">
                  <c:v>-0.83331734361637866</c:v>
                </c:pt>
                <c:pt idx="279">
                  <c:v>-0.8260993805445177</c:v>
                </c:pt>
                <c:pt idx="280">
                  <c:v>-0.80585333675362014</c:v>
                </c:pt>
                <c:pt idx="281">
                  <c:v>-0.77289850444866659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6-D63B-4AE9-A9B0-8A9657BCC089}"/>
            </c:ext>
          </c:extLst>
        </c:ser>
        <c:ser>
          <c:idx val="7"/>
          <c:order val="7"/>
          <c:tx>
            <c:strRef>
              <c:f>'[OT Transient Graphs.xlsx]Sheet1'!$I$1</c:f>
              <c:strCache>
                <c:ptCount val="1"/>
                <c:pt idx="0">
                  <c:v>Ion 8</c:v>
                </c:pt>
              </c:strCache>
            </c:strRef>
          </c:tx>
          <c:spPr>
            <a:ln w="19050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'[OT Transient Graphs.xlsx]Sheet1'!$A$2:$A$283</c:f>
              <c:numCache>
                <c:formatCode>General</c:formatCode>
                <c:ptCount val="282"/>
                <c:pt idx="0">
                  <c:v>0</c:v>
                </c:pt>
                <c:pt idx="1">
                  <c:v>0.31415926535897931</c:v>
                </c:pt>
                <c:pt idx="2">
                  <c:v>0.62831853071795862</c:v>
                </c:pt>
                <c:pt idx="3">
                  <c:v>0.94247779607693793</c:v>
                </c:pt>
                <c:pt idx="4">
                  <c:v>1.2566370614359172</c:v>
                </c:pt>
                <c:pt idx="5">
                  <c:v>1.5707963267948966</c:v>
                </c:pt>
                <c:pt idx="6">
                  <c:v>1.8849555921538759</c:v>
                </c:pt>
                <c:pt idx="7">
                  <c:v>2.1991148575128552</c:v>
                </c:pt>
                <c:pt idx="8">
                  <c:v>2.5132741228718345</c:v>
                </c:pt>
                <c:pt idx="9">
                  <c:v>2.8274333882308138</c:v>
                </c:pt>
                <c:pt idx="10">
                  <c:v>3.1415926535897931</c:v>
                </c:pt>
                <c:pt idx="11">
                  <c:v>3.4557519189487724</c:v>
                </c:pt>
                <c:pt idx="12">
                  <c:v>3.7699111843077517</c:v>
                </c:pt>
                <c:pt idx="13">
                  <c:v>4.0840704496667311</c:v>
                </c:pt>
                <c:pt idx="14">
                  <c:v>4.3982297150257104</c:v>
                </c:pt>
                <c:pt idx="15">
                  <c:v>4.7123889803846897</c:v>
                </c:pt>
                <c:pt idx="16">
                  <c:v>5.026548245743669</c:v>
                </c:pt>
                <c:pt idx="17">
                  <c:v>5.3407075111026483</c:v>
                </c:pt>
                <c:pt idx="18">
                  <c:v>5.6548667764616276</c:v>
                </c:pt>
                <c:pt idx="19">
                  <c:v>5.9690260418206069</c:v>
                </c:pt>
                <c:pt idx="20">
                  <c:v>6.2831853071795862</c:v>
                </c:pt>
                <c:pt idx="21">
                  <c:v>6.5973445725385655</c:v>
                </c:pt>
                <c:pt idx="22">
                  <c:v>6.9115038378975449</c:v>
                </c:pt>
                <c:pt idx="23">
                  <c:v>7.2256631032565242</c:v>
                </c:pt>
                <c:pt idx="24">
                  <c:v>7.5398223686155035</c:v>
                </c:pt>
                <c:pt idx="25">
                  <c:v>7.8539816339744828</c:v>
                </c:pt>
                <c:pt idx="26">
                  <c:v>8.1681408993334621</c:v>
                </c:pt>
                <c:pt idx="27">
                  <c:v>8.4823001646924414</c:v>
                </c:pt>
                <c:pt idx="28">
                  <c:v>8.7964594300514207</c:v>
                </c:pt>
                <c:pt idx="29">
                  <c:v>9.1106186954104</c:v>
                </c:pt>
                <c:pt idx="30">
                  <c:v>9.4247779607693793</c:v>
                </c:pt>
                <c:pt idx="31">
                  <c:v>9.7389372261283587</c:v>
                </c:pt>
                <c:pt idx="32">
                  <c:v>10.053096491487338</c:v>
                </c:pt>
                <c:pt idx="33">
                  <c:v>10.367255756846317</c:v>
                </c:pt>
                <c:pt idx="34">
                  <c:v>10.681415022205297</c:v>
                </c:pt>
                <c:pt idx="35">
                  <c:v>10.995574287564276</c:v>
                </c:pt>
                <c:pt idx="36">
                  <c:v>11.309733552923255</c:v>
                </c:pt>
                <c:pt idx="37">
                  <c:v>11.623892818282235</c:v>
                </c:pt>
                <c:pt idx="38">
                  <c:v>11.938052083641214</c:v>
                </c:pt>
                <c:pt idx="39">
                  <c:v>12.252211349000193</c:v>
                </c:pt>
                <c:pt idx="40">
                  <c:v>12.566370614359172</c:v>
                </c:pt>
                <c:pt idx="41">
                  <c:v>12.880529879718152</c:v>
                </c:pt>
                <c:pt idx="42">
                  <c:v>13.194689145077131</c:v>
                </c:pt>
                <c:pt idx="43">
                  <c:v>13.50884841043611</c:v>
                </c:pt>
                <c:pt idx="44">
                  <c:v>13.82300767579509</c:v>
                </c:pt>
                <c:pt idx="45">
                  <c:v>14.137166941154069</c:v>
                </c:pt>
                <c:pt idx="46">
                  <c:v>14.451326206513048</c:v>
                </c:pt>
                <c:pt idx="47">
                  <c:v>14.765485471872028</c:v>
                </c:pt>
                <c:pt idx="48">
                  <c:v>15.079644737231007</c:v>
                </c:pt>
                <c:pt idx="49">
                  <c:v>15.393804002589986</c:v>
                </c:pt>
                <c:pt idx="50">
                  <c:v>15.707963267948966</c:v>
                </c:pt>
                <c:pt idx="51">
                  <c:v>16.022122533307943</c:v>
                </c:pt>
                <c:pt idx="52">
                  <c:v>16.336281798666924</c:v>
                </c:pt>
                <c:pt idx="53">
                  <c:v>16.650441064025905</c:v>
                </c:pt>
                <c:pt idx="54">
                  <c:v>16.964600329384886</c:v>
                </c:pt>
                <c:pt idx="55">
                  <c:v>17.278759594743867</c:v>
                </c:pt>
                <c:pt idx="56">
                  <c:v>17.592918860102849</c:v>
                </c:pt>
                <c:pt idx="57">
                  <c:v>17.90707812546183</c:v>
                </c:pt>
                <c:pt idx="58">
                  <c:v>18.221237390820811</c:v>
                </c:pt>
                <c:pt idx="59">
                  <c:v>18.535396656179792</c:v>
                </c:pt>
                <c:pt idx="60">
                  <c:v>18.849555921538773</c:v>
                </c:pt>
                <c:pt idx="61">
                  <c:v>19.163715186897754</c:v>
                </c:pt>
                <c:pt idx="62">
                  <c:v>19.477874452256735</c:v>
                </c:pt>
                <c:pt idx="63">
                  <c:v>19.792033717615716</c:v>
                </c:pt>
                <c:pt idx="64">
                  <c:v>20.106192982974697</c:v>
                </c:pt>
                <c:pt idx="65">
                  <c:v>20.420352248333678</c:v>
                </c:pt>
                <c:pt idx="66">
                  <c:v>20.734511513692659</c:v>
                </c:pt>
                <c:pt idx="67">
                  <c:v>21.048670779051641</c:v>
                </c:pt>
                <c:pt idx="68">
                  <c:v>21.362830044410622</c:v>
                </c:pt>
                <c:pt idx="69">
                  <c:v>21.676989309769603</c:v>
                </c:pt>
                <c:pt idx="70">
                  <c:v>21.991148575128584</c:v>
                </c:pt>
                <c:pt idx="71">
                  <c:v>22.305307840487565</c:v>
                </c:pt>
                <c:pt idx="72">
                  <c:v>22.619467105846546</c:v>
                </c:pt>
                <c:pt idx="73">
                  <c:v>22.933626371205527</c:v>
                </c:pt>
                <c:pt idx="74">
                  <c:v>23.247785636564508</c:v>
                </c:pt>
                <c:pt idx="75">
                  <c:v>23.561944901923489</c:v>
                </c:pt>
                <c:pt idx="76">
                  <c:v>23.87610416728247</c:v>
                </c:pt>
                <c:pt idx="77">
                  <c:v>24.190263432641451</c:v>
                </c:pt>
                <c:pt idx="78">
                  <c:v>24.504422698000432</c:v>
                </c:pt>
                <c:pt idx="79">
                  <c:v>24.818581963359414</c:v>
                </c:pt>
                <c:pt idx="80">
                  <c:v>25.132741228718395</c:v>
                </c:pt>
                <c:pt idx="81">
                  <c:v>25.446900494077376</c:v>
                </c:pt>
                <c:pt idx="82">
                  <c:v>25.761059759436357</c:v>
                </c:pt>
                <c:pt idx="83">
                  <c:v>26.075219024795338</c:v>
                </c:pt>
                <c:pt idx="84">
                  <c:v>26.389378290154319</c:v>
                </c:pt>
                <c:pt idx="85">
                  <c:v>26.7035375555133</c:v>
                </c:pt>
                <c:pt idx="86">
                  <c:v>27.017696820872281</c:v>
                </c:pt>
                <c:pt idx="87">
                  <c:v>27.331856086231262</c:v>
                </c:pt>
                <c:pt idx="88">
                  <c:v>27.646015351590243</c:v>
                </c:pt>
                <c:pt idx="89">
                  <c:v>27.960174616949224</c:v>
                </c:pt>
                <c:pt idx="90">
                  <c:v>28.274333882308206</c:v>
                </c:pt>
                <c:pt idx="91">
                  <c:v>28.588493147667187</c:v>
                </c:pt>
                <c:pt idx="92">
                  <c:v>28.902652413026168</c:v>
                </c:pt>
                <c:pt idx="93">
                  <c:v>29.216811678385149</c:v>
                </c:pt>
                <c:pt idx="94">
                  <c:v>29.53097094374413</c:v>
                </c:pt>
                <c:pt idx="95">
                  <c:v>29.845130209103111</c:v>
                </c:pt>
                <c:pt idx="96">
                  <c:v>30.159289474462092</c:v>
                </c:pt>
                <c:pt idx="97">
                  <c:v>30.473448739821073</c:v>
                </c:pt>
                <c:pt idx="98">
                  <c:v>30.787608005180054</c:v>
                </c:pt>
                <c:pt idx="99">
                  <c:v>31.101767270539035</c:v>
                </c:pt>
                <c:pt idx="100">
                  <c:v>31.415926535898016</c:v>
                </c:pt>
                <c:pt idx="101">
                  <c:v>31.730085801256998</c:v>
                </c:pt>
                <c:pt idx="102">
                  <c:v>32.044245066615979</c:v>
                </c:pt>
                <c:pt idx="103">
                  <c:v>32.35840433197496</c:v>
                </c:pt>
                <c:pt idx="104">
                  <c:v>32.672563597333941</c:v>
                </c:pt>
                <c:pt idx="105">
                  <c:v>32.986722862692922</c:v>
                </c:pt>
                <c:pt idx="106">
                  <c:v>33.300882128051903</c:v>
                </c:pt>
                <c:pt idx="107">
                  <c:v>33.615041393410884</c:v>
                </c:pt>
                <c:pt idx="108">
                  <c:v>33.929200658769865</c:v>
                </c:pt>
                <c:pt idx="109">
                  <c:v>34.243359924128846</c:v>
                </c:pt>
                <c:pt idx="110">
                  <c:v>34.557519189487827</c:v>
                </c:pt>
                <c:pt idx="111">
                  <c:v>34.871678454846808</c:v>
                </c:pt>
                <c:pt idx="112">
                  <c:v>35.185837720205789</c:v>
                </c:pt>
                <c:pt idx="113">
                  <c:v>35.499996985564771</c:v>
                </c:pt>
                <c:pt idx="114">
                  <c:v>35.814156250923752</c:v>
                </c:pt>
                <c:pt idx="115">
                  <c:v>36.128315516282733</c:v>
                </c:pt>
                <c:pt idx="116">
                  <c:v>36.442474781641714</c:v>
                </c:pt>
                <c:pt idx="117">
                  <c:v>36.756634047000695</c:v>
                </c:pt>
                <c:pt idx="118">
                  <c:v>37.070793312359676</c:v>
                </c:pt>
                <c:pt idx="119">
                  <c:v>37.384952577718657</c:v>
                </c:pt>
                <c:pt idx="120">
                  <c:v>37.699111843077638</c:v>
                </c:pt>
                <c:pt idx="121">
                  <c:v>38.013271108436619</c:v>
                </c:pt>
                <c:pt idx="122">
                  <c:v>38.3274303737956</c:v>
                </c:pt>
                <c:pt idx="123">
                  <c:v>38.641589639154581</c:v>
                </c:pt>
                <c:pt idx="124">
                  <c:v>38.955748904513563</c:v>
                </c:pt>
                <c:pt idx="125">
                  <c:v>39.269908169872544</c:v>
                </c:pt>
                <c:pt idx="126">
                  <c:v>39.584067435231525</c:v>
                </c:pt>
                <c:pt idx="127">
                  <c:v>39.898226700590506</c:v>
                </c:pt>
                <c:pt idx="128">
                  <c:v>40.212385965949487</c:v>
                </c:pt>
                <c:pt idx="129">
                  <c:v>40.526545231308468</c:v>
                </c:pt>
                <c:pt idx="130">
                  <c:v>40.840704496667449</c:v>
                </c:pt>
                <c:pt idx="131">
                  <c:v>41.15486376202643</c:v>
                </c:pt>
                <c:pt idx="132">
                  <c:v>41.469023027385411</c:v>
                </c:pt>
                <c:pt idx="133">
                  <c:v>41.783182292744392</c:v>
                </c:pt>
                <c:pt idx="134">
                  <c:v>42.097341558103373</c:v>
                </c:pt>
                <c:pt idx="135">
                  <c:v>42.411500823462355</c:v>
                </c:pt>
                <c:pt idx="136">
                  <c:v>42.725660088821336</c:v>
                </c:pt>
                <c:pt idx="137">
                  <c:v>43.039819354180317</c:v>
                </c:pt>
                <c:pt idx="138">
                  <c:v>43.353978619539298</c:v>
                </c:pt>
                <c:pt idx="139">
                  <c:v>43.668137884898279</c:v>
                </c:pt>
                <c:pt idx="140">
                  <c:v>43.98229715025726</c:v>
                </c:pt>
                <c:pt idx="141">
                  <c:v>44.296456415616241</c:v>
                </c:pt>
                <c:pt idx="142">
                  <c:v>44.610615680975222</c:v>
                </c:pt>
                <c:pt idx="143">
                  <c:v>44.924774946334203</c:v>
                </c:pt>
                <c:pt idx="144">
                  <c:v>45.238934211693184</c:v>
                </c:pt>
                <c:pt idx="145">
                  <c:v>45.553093477052165</c:v>
                </c:pt>
                <c:pt idx="146">
                  <c:v>45.867252742411146</c:v>
                </c:pt>
                <c:pt idx="147">
                  <c:v>46.181412007770128</c:v>
                </c:pt>
                <c:pt idx="148">
                  <c:v>46.495571273129109</c:v>
                </c:pt>
                <c:pt idx="149">
                  <c:v>46.80973053848809</c:v>
                </c:pt>
                <c:pt idx="150">
                  <c:v>47.123889803847071</c:v>
                </c:pt>
                <c:pt idx="151">
                  <c:v>47.438049069206052</c:v>
                </c:pt>
                <c:pt idx="152">
                  <c:v>47.752208334565033</c:v>
                </c:pt>
                <c:pt idx="153">
                  <c:v>48.066367599924014</c:v>
                </c:pt>
                <c:pt idx="154">
                  <c:v>48.380526865282995</c:v>
                </c:pt>
                <c:pt idx="155">
                  <c:v>48.694686130641976</c:v>
                </c:pt>
                <c:pt idx="156">
                  <c:v>49.008845396000957</c:v>
                </c:pt>
                <c:pt idx="157">
                  <c:v>49.323004661359938</c:v>
                </c:pt>
                <c:pt idx="158">
                  <c:v>49.63716392671892</c:v>
                </c:pt>
                <c:pt idx="159">
                  <c:v>49.951323192077901</c:v>
                </c:pt>
                <c:pt idx="160">
                  <c:v>50.265482457436882</c:v>
                </c:pt>
                <c:pt idx="161">
                  <c:v>50.579641722795863</c:v>
                </c:pt>
                <c:pt idx="162">
                  <c:v>50.893800988154844</c:v>
                </c:pt>
                <c:pt idx="163">
                  <c:v>51.207960253513825</c:v>
                </c:pt>
                <c:pt idx="164">
                  <c:v>51.522119518872806</c:v>
                </c:pt>
                <c:pt idx="165">
                  <c:v>51.836278784231787</c:v>
                </c:pt>
                <c:pt idx="166">
                  <c:v>52.150438049590768</c:v>
                </c:pt>
                <c:pt idx="167">
                  <c:v>52.464597314949749</c:v>
                </c:pt>
                <c:pt idx="168">
                  <c:v>52.77875658030873</c:v>
                </c:pt>
                <c:pt idx="169">
                  <c:v>53.092915845667711</c:v>
                </c:pt>
                <c:pt idx="170">
                  <c:v>53.407075111026693</c:v>
                </c:pt>
                <c:pt idx="171">
                  <c:v>53.721234376385674</c:v>
                </c:pt>
                <c:pt idx="172">
                  <c:v>54.035393641744655</c:v>
                </c:pt>
                <c:pt idx="173">
                  <c:v>54.349552907103636</c:v>
                </c:pt>
                <c:pt idx="174">
                  <c:v>54.663712172462617</c:v>
                </c:pt>
                <c:pt idx="175">
                  <c:v>54.977871437821598</c:v>
                </c:pt>
                <c:pt idx="176">
                  <c:v>55.292030703180579</c:v>
                </c:pt>
                <c:pt idx="177">
                  <c:v>55.60618996853956</c:v>
                </c:pt>
                <c:pt idx="178">
                  <c:v>55.920349233898541</c:v>
                </c:pt>
                <c:pt idx="179">
                  <c:v>56.234508499257522</c:v>
                </c:pt>
                <c:pt idx="180">
                  <c:v>56.548667764616503</c:v>
                </c:pt>
                <c:pt idx="181">
                  <c:v>56.862827029975485</c:v>
                </c:pt>
                <c:pt idx="182">
                  <c:v>57.176986295334466</c:v>
                </c:pt>
                <c:pt idx="183">
                  <c:v>57.491145560693447</c:v>
                </c:pt>
                <c:pt idx="184">
                  <c:v>57.805304826052428</c:v>
                </c:pt>
                <c:pt idx="185">
                  <c:v>58.119464091411409</c:v>
                </c:pt>
                <c:pt idx="186">
                  <c:v>58.43362335677039</c:v>
                </c:pt>
                <c:pt idx="187">
                  <c:v>58.747782622129371</c:v>
                </c:pt>
                <c:pt idx="188">
                  <c:v>59.061941887488352</c:v>
                </c:pt>
                <c:pt idx="189">
                  <c:v>59.376101152847333</c:v>
                </c:pt>
                <c:pt idx="190">
                  <c:v>59.690260418206314</c:v>
                </c:pt>
                <c:pt idx="191">
                  <c:v>60.004419683565295</c:v>
                </c:pt>
                <c:pt idx="192">
                  <c:v>60.318578948924277</c:v>
                </c:pt>
                <c:pt idx="193">
                  <c:v>60.632738214283258</c:v>
                </c:pt>
                <c:pt idx="194">
                  <c:v>60.946897479642239</c:v>
                </c:pt>
                <c:pt idx="195">
                  <c:v>61.26105674500122</c:v>
                </c:pt>
                <c:pt idx="196">
                  <c:v>61.575216010360201</c:v>
                </c:pt>
                <c:pt idx="197">
                  <c:v>61.889375275719182</c:v>
                </c:pt>
                <c:pt idx="198">
                  <c:v>62.203534541078163</c:v>
                </c:pt>
                <c:pt idx="199">
                  <c:v>62.517693806437144</c:v>
                </c:pt>
                <c:pt idx="200">
                  <c:v>62.831853071796125</c:v>
                </c:pt>
                <c:pt idx="201">
                  <c:v>63.146012337155106</c:v>
                </c:pt>
                <c:pt idx="202">
                  <c:v>63.460171602514087</c:v>
                </c:pt>
                <c:pt idx="203">
                  <c:v>63.774330867873068</c:v>
                </c:pt>
                <c:pt idx="204">
                  <c:v>64.088490133232042</c:v>
                </c:pt>
                <c:pt idx="205">
                  <c:v>64.402649398591024</c:v>
                </c:pt>
                <c:pt idx="206">
                  <c:v>64.716808663950005</c:v>
                </c:pt>
                <c:pt idx="207">
                  <c:v>65.030967929308986</c:v>
                </c:pt>
                <c:pt idx="208">
                  <c:v>65.345127194667967</c:v>
                </c:pt>
                <c:pt idx="209">
                  <c:v>65.659286460026948</c:v>
                </c:pt>
                <c:pt idx="210">
                  <c:v>65.973445725385929</c:v>
                </c:pt>
                <c:pt idx="211">
                  <c:v>66.28760499074491</c:v>
                </c:pt>
                <c:pt idx="212">
                  <c:v>66.601764256103891</c:v>
                </c:pt>
                <c:pt idx="213">
                  <c:v>66.915923521462872</c:v>
                </c:pt>
                <c:pt idx="214">
                  <c:v>67.230082786821853</c:v>
                </c:pt>
                <c:pt idx="215">
                  <c:v>67.544242052180834</c:v>
                </c:pt>
                <c:pt idx="216">
                  <c:v>67.858401317539816</c:v>
                </c:pt>
                <c:pt idx="217">
                  <c:v>68.172560582898797</c:v>
                </c:pt>
                <c:pt idx="218">
                  <c:v>68.486719848257778</c:v>
                </c:pt>
                <c:pt idx="219">
                  <c:v>68.800879113616759</c:v>
                </c:pt>
                <c:pt idx="220">
                  <c:v>69.11503837897574</c:v>
                </c:pt>
                <c:pt idx="221">
                  <c:v>69.429197644334721</c:v>
                </c:pt>
                <c:pt idx="222">
                  <c:v>69.743356909693702</c:v>
                </c:pt>
                <c:pt idx="223">
                  <c:v>70.057516175052683</c:v>
                </c:pt>
                <c:pt idx="224">
                  <c:v>70.371675440411664</c:v>
                </c:pt>
                <c:pt idx="225">
                  <c:v>70.685834705770645</c:v>
                </c:pt>
                <c:pt idx="226">
                  <c:v>70.999993971129626</c:v>
                </c:pt>
                <c:pt idx="227">
                  <c:v>71.314153236488607</c:v>
                </c:pt>
                <c:pt idx="228">
                  <c:v>71.628312501847589</c:v>
                </c:pt>
                <c:pt idx="229">
                  <c:v>71.94247176720657</c:v>
                </c:pt>
                <c:pt idx="230">
                  <c:v>72.256631032565551</c:v>
                </c:pt>
                <c:pt idx="231">
                  <c:v>72.570790297924532</c:v>
                </c:pt>
                <c:pt idx="232">
                  <c:v>72.884949563283513</c:v>
                </c:pt>
                <c:pt idx="233">
                  <c:v>73.199108828642494</c:v>
                </c:pt>
                <c:pt idx="234">
                  <c:v>73.513268094001475</c:v>
                </c:pt>
                <c:pt idx="235">
                  <c:v>73.827427359360456</c:v>
                </c:pt>
                <c:pt idx="236">
                  <c:v>74.141586624719437</c:v>
                </c:pt>
                <c:pt idx="237">
                  <c:v>74.455745890078418</c:v>
                </c:pt>
                <c:pt idx="238">
                  <c:v>74.769905155437399</c:v>
                </c:pt>
                <c:pt idx="239">
                  <c:v>75.084064420796381</c:v>
                </c:pt>
                <c:pt idx="240">
                  <c:v>75.398223686155362</c:v>
                </c:pt>
                <c:pt idx="241">
                  <c:v>75.712382951514343</c:v>
                </c:pt>
                <c:pt idx="242">
                  <c:v>76.026542216873324</c:v>
                </c:pt>
                <c:pt idx="243">
                  <c:v>76.340701482232305</c:v>
                </c:pt>
                <c:pt idx="244">
                  <c:v>76.654860747591286</c:v>
                </c:pt>
                <c:pt idx="245">
                  <c:v>76.969020012950267</c:v>
                </c:pt>
                <c:pt idx="246">
                  <c:v>77.283179278309248</c:v>
                </c:pt>
                <c:pt idx="247">
                  <c:v>77.597338543668229</c:v>
                </c:pt>
                <c:pt idx="248">
                  <c:v>77.91149780902721</c:v>
                </c:pt>
                <c:pt idx="249">
                  <c:v>78.225657074386191</c:v>
                </c:pt>
                <c:pt idx="250">
                  <c:v>78.539816339745173</c:v>
                </c:pt>
                <c:pt idx="251">
                  <c:v>78.853975605104154</c:v>
                </c:pt>
                <c:pt idx="252">
                  <c:v>79.168134870463135</c:v>
                </c:pt>
                <c:pt idx="253">
                  <c:v>79.482294135822116</c:v>
                </c:pt>
                <c:pt idx="254">
                  <c:v>79.796453401181097</c:v>
                </c:pt>
                <c:pt idx="255">
                  <c:v>80.110612666540078</c:v>
                </c:pt>
                <c:pt idx="256">
                  <c:v>80.424771931899059</c:v>
                </c:pt>
                <c:pt idx="257">
                  <c:v>80.73893119725804</c:v>
                </c:pt>
                <c:pt idx="258">
                  <c:v>81.053090462617021</c:v>
                </c:pt>
                <c:pt idx="259">
                  <c:v>81.367249727976002</c:v>
                </c:pt>
                <c:pt idx="260">
                  <c:v>81.681408993334983</c:v>
                </c:pt>
                <c:pt idx="261">
                  <c:v>81.995568258693964</c:v>
                </c:pt>
                <c:pt idx="262">
                  <c:v>82.309727524052946</c:v>
                </c:pt>
                <c:pt idx="263">
                  <c:v>82.623886789411927</c:v>
                </c:pt>
                <c:pt idx="264">
                  <c:v>82.938046054770908</c:v>
                </c:pt>
                <c:pt idx="265">
                  <c:v>83.252205320129889</c:v>
                </c:pt>
                <c:pt idx="266">
                  <c:v>83.56636458548887</c:v>
                </c:pt>
                <c:pt idx="267">
                  <c:v>83.880523850847851</c:v>
                </c:pt>
                <c:pt idx="268">
                  <c:v>84.194683116206832</c:v>
                </c:pt>
                <c:pt idx="269">
                  <c:v>84.508842381565813</c:v>
                </c:pt>
                <c:pt idx="270">
                  <c:v>84.823001646924794</c:v>
                </c:pt>
                <c:pt idx="271">
                  <c:v>85.137160912283775</c:v>
                </c:pt>
                <c:pt idx="272">
                  <c:v>85.451320177642756</c:v>
                </c:pt>
                <c:pt idx="273">
                  <c:v>85.765479443001738</c:v>
                </c:pt>
                <c:pt idx="274">
                  <c:v>86.079638708360719</c:v>
                </c:pt>
                <c:pt idx="275">
                  <c:v>86.3937979737197</c:v>
                </c:pt>
                <c:pt idx="276">
                  <c:v>86.707957239078681</c:v>
                </c:pt>
                <c:pt idx="277">
                  <c:v>87.022116504437662</c:v>
                </c:pt>
                <c:pt idx="278">
                  <c:v>87.336275769796643</c:v>
                </c:pt>
                <c:pt idx="279">
                  <c:v>87.650435035155624</c:v>
                </c:pt>
                <c:pt idx="280">
                  <c:v>87.964594300514605</c:v>
                </c:pt>
                <c:pt idx="281">
                  <c:v>88.278753565873586</c:v>
                </c:pt>
              </c:numCache>
            </c:numRef>
          </c:xVal>
          <c:yVal>
            <c:numRef>
              <c:f>'[OT Transient Graphs.xlsx]Sheet1'!$I$2:$I$283</c:f>
              <c:numCache>
                <c:formatCode>General</c:formatCode>
                <c:ptCount val="282"/>
                <c:pt idx="0">
                  <c:v>0.28381332970723033</c:v>
                </c:pt>
                <c:pt idx="1">
                  <c:v>0.39278862428752093</c:v>
                </c:pt>
                <c:pt idx="2">
                  <c:v>0.49934224638360702</c:v>
                </c:pt>
                <c:pt idx="3">
                  <c:v>0.60281725748259152</c:v>
                </c:pt>
                <c:pt idx="4">
                  <c:v>0.7025756997321162</c:v>
                </c:pt>
                <c:pt idx="5">
                  <c:v>0.79800252916266445</c:v>
                </c:pt>
                <c:pt idx="6">
                  <c:v>0.88850940763815622</c:v>
                </c:pt>
                <c:pt idx="7">
                  <c:v>0.97353833015619862</c:v>
                </c:pt>
                <c:pt idx="8">
                  <c:v>1.0525650651344822</c:v>
                </c:pt>
                <c:pt idx="9">
                  <c:v>1.1251023864728098</c:v>
                </c:pt>
                <c:pt idx="10">
                  <c:v>1.1907030774640237</c:v>
                </c:pt>
                <c:pt idx="11">
                  <c:v>1.248962688033719</c:v>
                </c:pt>
                <c:pt idx="12">
                  <c:v>1.299522028309448</c:v>
                </c:pt>
                <c:pt idx="13">
                  <c:v>1.3420693831457238</c:v>
                </c:pt>
                <c:pt idx="14">
                  <c:v>1.3763424339515491</c:v>
                </c:pt>
                <c:pt idx="15">
                  <c:v>1.4021298759717606</c:v>
                </c:pt>
                <c:pt idx="16">
                  <c:v>1.4192727210511089</c:v>
                </c:pt>
                <c:pt idx="17">
                  <c:v>1.4276652778491055</c:v>
                </c:pt>
                <c:pt idx="18">
                  <c:v>1.427255803462282</c:v>
                </c:pt>
                <c:pt idx="19">
                  <c:v>1.4180468224363978</c:v>
                </c:pt>
                <c:pt idx="20">
                  <c:v>1.4000951112017739</c:v>
                </c:pt>
                <c:pt idx="21">
                  <c:v>1.3735113480277217</c:v>
                </c:pt>
                <c:pt idx="22">
                  <c:v>1.3384594306542077</c:v>
                </c:pt>
                <c:pt idx="23">
                  <c:v>1.2951554658077846</c:v>
                </c:pt>
                <c:pt idx="24">
                  <c:v>1.2438664368317602</c:v>
                </c:pt>
                <c:pt idx="25">
                  <c:v>1.1849085576451051</c:v>
                </c:pt>
                <c:pt idx="26">
                  <c:v>1.1186453231784885</c:v>
                </c:pt>
                <c:pt idx="27">
                  <c:v>1.0454852683071592</c:v>
                </c:pt>
                <c:pt idx="28">
                  <c:v>0.9658794490975855</c:v>
                </c:pt>
                <c:pt idx="29">
                  <c:v>0.88031866189681574</c:v>
                </c:pt>
                <c:pt idx="30">
                  <c:v>0.78933041740979148</c:v>
                </c:pt>
                <c:pt idx="31">
                  <c:v>0.69347568842043694</c:v>
                </c:pt>
                <c:pt idx="32">
                  <c:v>0.59334545120790327</c:v>
                </c:pt>
                <c:pt idx="33">
                  <c:v>0.48955704198128852</c:v>
                </c:pt>
                <c:pt idx="34">
                  <c:v>0.38275035079662301</c:v>
                </c:pt>
                <c:pt idx="35">
                  <c:v>0.27358387642188908</c:v>
                </c:pt>
                <c:pt idx="36">
                  <c:v>0.16273066647314355</c:v>
                </c:pt>
                <c:pt idx="37">
                  <c:v>5.0874167852153263E-2</c:v>
                </c:pt>
                <c:pt idx="38">
                  <c:v>-6.1295986931023068E-2</c:v>
                </c:pt>
                <c:pt idx="39">
                  <c:v>-0.17308823157178563</c:v>
                </c:pt>
                <c:pt idx="40">
                  <c:v>-0.28381332970723039</c:v>
                </c:pt>
                <c:pt idx="41">
                  <c:v>-0.39278862428752104</c:v>
                </c:pt>
                <c:pt idx="42">
                  <c:v>-0.49934224638360714</c:v>
                </c:pt>
                <c:pt idx="43">
                  <c:v>-0.60281725748259152</c:v>
                </c:pt>
                <c:pt idx="44">
                  <c:v>-0.70257569973211631</c:v>
                </c:pt>
                <c:pt idx="45">
                  <c:v>-0.79800252916266456</c:v>
                </c:pt>
                <c:pt idx="46">
                  <c:v>-0.88850940763815622</c:v>
                </c:pt>
                <c:pt idx="47">
                  <c:v>-0.97353833015619873</c:v>
                </c:pt>
                <c:pt idx="48">
                  <c:v>-1.0525650651344824</c:v>
                </c:pt>
                <c:pt idx="49">
                  <c:v>-1.1251023864728096</c:v>
                </c:pt>
                <c:pt idx="50">
                  <c:v>-1.1907030774640237</c:v>
                </c:pt>
                <c:pt idx="51">
                  <c:v>-1.248962688033719</c:v>
                </c:pt>
                <c:pt idx="52">
                  <c:v>-1.2995220283094482</c:v>
                </c:pt>
                <c:pt idx="53">
                  <c:v>-1.342069383145724</c:v>
                </c:pt>
                <c:pt idx="54">
                  <c:v>-1.3763424339515495</c:v>
                </c:pt>
                <c:pt idx="55">
                  <c:v>-1.4021298759717611</c:v>
                </c:pt>
                <c:pt idx="56">
                  <c:v>-1.4192727210511091</c:v>
                </c:pt>
                <c:pt idx="57">
                  <c:v>-1.4276652778491057</c:v>
                </c:pt>
                <c:pt idx="58">
                  <c:v>-1.4272558034622818</c:v>
                </c:pt>
                <c:pt idx="59">
                  <c:v>-1.4180468224363971</c:v>
                </c:pt>
                <c:pt idx="60">
                  <c:v>-1.400095111201773</c:v>
                </c:pt>
                <c:pt idx="61">
                  <c:v>-1.3735113480277201</c:v>
                </c:pt>
                <c:pt idx="62">
                  <c:v>-1.3384594306542053</c:v>
                </c:pt>
                <c:pt idx="63">
                  <c:v>-1.2951554658077817</c:v>
                </c:pt>
                <c:pt idx="64">
                  <c:v>-1.2438664368317567</c:v>
                </c:pt>
                <c:pt idx="65">
                  <c:v>-1.1849085576451004</c:v>
                </c:pt>
                <c:pt idx="66">
                  <c:v>-1.1186453231784832</c:v>
                </c:pt>
                <c:pt idx="67">
                  <c:v>-1.0454852683071529</c:v>
                </c:pt>
                <c:pt idx="68">
                  <c:v>-0.96587944909757817</c:v>
                </c:pt>
                <c:pt idx="69">
                  <c:v>-0.88031866189680741</c:v>
                </c:pt>
                <c:pt idx="70">
                  <c:v>-0.78933041740978216</c:v>
                </c:pt>
                <c:pt idx="71">
                  <c:v>-0.69347568842042662</c:v>
                </c:pt>
                <c:pt idx="72">
                  <c:v>-0.59334545120789195</c:v>
                </c:pt>
                <c:pt idx="73">
                  <c:v>-0.4895570419812762</c:v>
                </c:pt>
                <c:pt idx="74">
                  <c:v>-0.38275035079660974</c:v>
                </c:pt>
                <c:pt idx="75">
                  <c:v>-0.27358387642187493</c:v>
                </c:pt>
                <c:pt idx="76">
                  <c:v>-0.16273066647312859</c:v>
                </c:pt>
                <c:pt idx="77">
                  <c:v>-5.0874167852137581E-2</c:v>
                </c:pt>
                <c:pt idx="78">
                  <c:v>6.1295986931039374E-2</c:v>
                </c:pt>
                <c:pt idx="79">
                  <c:v>0.17308823157180245</c:v>
                </c:pt>
                <c:pt idx="80">
                  <c:v>0.28381332970724765</c:v>
                </c:pt>
                <c:pt idx="81">
                  <c:v>0.39278862428753847</c:v>
                </c:pt>
                <c:pt idx="82">
                  <c:v>0.49934224638362479</c:v>
                </c:pt>
                <c:pt idx="83">
                  <c:v>0.60281725748260928</c:v>
                </c:pt>
                <c:pt idx="84">
                  <c:v>0.70257569973213385</c:v>
                </c:pt>
                <c:pt idx="85">
                  <c:v>0.79800252916268188</c:v>
                </c:pt>
                <c:pt idx="86">
                  <c:v>0.88850940763817299</c:v>
                </c:pt>
                <c:pt idx="87">
                  <c:v>0.97353833015621483</c:v>
                </c:pt>
                <c:pt idx="88">
                  <c:v>1.0525650651344975</c:v>
                </c:pt>
                <c:pt idx="89">
                  <c:v>1.1251023864728242</c:v>
                </c:pt>
                <c:pt idx="90">
                  <c:v>1.1907030774640368</c:v>
                </c:pt>
                <c:pt idx="91">
                  <c:v>1.2489626880337312</c:v>
                </c:pt>
                <c:pt idx="92">
                  <c:v>1.2995220283094586</c:v>
                </c:pt>
                <c:pt idx="93">
                  <c:v>1.3420693831457327</c:v>
                </c:pt>
                <c:pt idx="94">
                  <c:v>1.3763424339515562</c:v>
                </c:pt>
                <c:pt idx="95">
                  <c:v>1.402129875971766</c:v>
                </c:pt>
                <c:pt idx="96">
                  <c:v>1.419272721051112</c:v>
                </c:pt>
                <c:pt idx="97">
                  <c:v>1.4276652778491064</c:v>
                </c:pt>
                <c:pt idx="98">
                  <c:v>1.4272558034622809</c:v>
                </c:pt>
                <c:pt idx="99">
                  <c:v>1.418046822436394</c:v>
                </c:pt>
                <c:pt idx="100">
                  <c:v>1.4000951112017681</c:v>
                </c:pt>
                <c:pt idx="101">
                  <c:v>1.3735113480277135</c:v>
                </c:pt>
                <c:pt idx="102">
                  <c:v>1.338459430654197</c:v>
                </c:pt>
                <c:pt idx="103">
                  <c:v>1.2951554658077715</c:v>
                </c:pt>
                <c:pt idx="104">
                  <c:v>1.2438664368317449</c:v>
                </c:pt>
                <c:pt idx="105">
                  <c:v>1.1849085576450871</c:v>
                </c:pt>
                <c:pt idx="106">
                  <c:v>1.1186453231784681</c:v>
                </c:pt>
                <c:pt idx="107">
                  <c:v>1.0454852683071365</c:v>
                </c:pt>
                <c:pt idx="108">
                  <c:v>0.96587944909756063</c:v>
                </c:pt>
                <c:pt idx="109">
                  <c:v>0.88031866189678865</c:v>
                </c:pt>
                <c:pt idx="110">
                  <c:v>0.78933041740976218</c:v>
                </c:pt>
                <c:pt idx="111">
                  <c:v>0.69347568842040563</c:v>
                </c:pt>
                <c:pt idx="112">
                  <c:v>0.59334545120787008</c:v>
                </c:pt>
                <c:pt idx="113">
                  <c:v>0.48955704198125366</c:v>
                </c:pt>
                <c:pt idx="114">
                  <c:v>0.3827503507965867</c:v>
                </c:pt>
                <c:pt idx="115">
                  <c:v>0.2735838764218515</c:v>
                </c:pt>
                <c:pt idx="116">
                  <c:v>0.16273066647310483</c:v>
                </c:pt>
                <c:pt idx="117">
                  <c:v>5.0874167852113669E-2</c:v>
                </c:pt>
                <c:pt idx="118">
                  <c:v>-6.1295986931063286E-2</c:v>
                </c:pt>
                <c:pt idx="119">
                  <c:v>-0.17308823157182621</c:v>
                </c:pt>
                <c:pt idx="120">
                  <c:v>-0.28381332970727108</c:v>
                </c:pt>
                <c:pt idx="121">
                  <c:v>-0.39278862428756156</c:v>
                </c:pt>
                <c:pt idx="122">
                  <c:v>-0.49934224638364727</c:v>
                </c:pt>
                <c:pt idx="123">
                  <c:v>-0.60281725748263093</c:v>
                </c:pt>
                <c:pt idx="124">
                  <c:v>-0.70257569973215461</c:v>
                </c:pt>
                <c:pt idx="125">
                  <c:v>-0.79800252916270165</c:v>
                </c:pt>
                <c:pt idx="126">
                  <c:v>-0.88850940763819175</c:v>
                </c:pt>
                <c:pt idx="127">
                  <c:v>-0.97353833015623237</c:v>
                </c:pt>
                <c:pt idx="128">
                  <c:v>-1.0525650651345138</c:v>
                </c:pt>
                <c:pt idx="129">
                  <c:v>-1.1251023864728391</c:v>
                </c:pt>
                <c:pt idx="130">
                  <c:v>-1.1907030774640501</c:v>
                </c:pt>
                <c:pt idx="131">
                  <c:v>-1.2489626880337428</c:v>
                </c:pt>
                <c:pt idx="132">
                  <c:v>-1.2995220283094684</c:v>
                </c:pt>
                <c:pt idx="133">
                  <c:v>-1.3420693831457409</c:v>
                </c:pt>
                <c:pt idx="134">
                  <c:v>-1.3763424339515626</c:v>
                </c:pt>
                <c:pt idx="135">
                  <c:v>-1.4021298759717704</c:v>
                </c:pt>
                <c:pt idx="136">
                  <c:v>-1.4192727210511149</c:v>
                </c:pt>
                <c:pt idx="137">
                  <c:v>-1.4276652778491072</c:v>
                </c:pt>
                <c:pt idx="138">
                  <c:v>-1.4272558034622798</c:v>
                </c:pt>
                <c:pt idx="139">
                  <c:v>-1.4180468224363914</c:v>
                </c:pt>
                <c:pt idx="140">
                  <c:v>-1.400095111201763</c:v>
                </c:pt>
                <c:pt idx="141">
                  <c:v>-1.3735113480277068</c:v>
                </c:pt>
                <c:pt idx="142">
                  <c:v>-1.3384594306541882</c:v>
                </c:pt>
                <c:pt idx="143">
                  <c:v>-1.2951554658077609</c:v>
                </c:pt>
                <c:pt idx="144">
                  <c:v>-1.2438664368317325</c:v>
                </c:pt>
                <c:pt idx="145">
                  <c:v>-1.1849085576450729</c:v>
                </c:pt>
                <c:pt idx="146">
                  <c:v>-1.1186453231784526</c:v>
                </c:pt>
                <c:pt idx="147">
                  <c:v>-1.0454852683071192</c:v>
                </c:pt>
                <c:pt idx="148">
                  <c:v>-0.96587944909754209</c:v>
                </c:pt>
                <c:pt idx="149">
                  <c:v>-0.88031866189676866</c:v>
                </c:pt>
                <c:pt idx="150">
                  <c:v>-0.7893304174097413</c:v>
                </c:pt>
                <c:pt idx="151">
                  <c:v>-0.69347568842038354</c:v>
                </c:pt>
                <c:pt idx="152">
                  <c:v>-0.59334545120784721</c:v>
                </c:pt>
                <c:pt idx="153">
                  <c:v>-0.48955704198123001</c:v>
                </c:pt>
                <c:pt idx="154">
                  <c:v>-0.38275035079656239</c:v>
                </c:pt>
                <c:pt idx="155">
                  <c:v>-0.27358387642182674</c:v>
                </c:pt>
                <c:pt idx="156">
                  <c:v>-0.16273066647307979</c:v>
                </c:pt>
                <c:pt idx="157">
                  <c:v>-5.0874167852088481E-2</c:v>
                </c:pt>
                <c:pt idx="158">
                  <c:v>6.1295986931088467E-2</c:v>
                </c:pt>
                <c:pt idx="159">
                  <c:v>0.17308823157185121</c:v>
                </c:pt>
                <c:pt idx="160">
                  <c:v>0.28381332970729578</c:v>
                </c:pt>
                <c:pt idx="161">
                  <c:v>0.39278862428758571</c:v>
                </c:pt>
                <c:pt idx="162">
                  <c:v>0.49934224638367081</c:v>
                </c:pt>
                <c:pt idx="163">
                  <c:v>0.6028172574826538</c:v>
                </c:pt>
                <c:pt idx="164">
                  <c:v>0.7025756997321766</c:v>
                </c:pt>
                <c:pt idx="165">
                  <c:v>0.79800252916272241</c:v>
                </c:pt>
                <c:pt idx="166">
                  <c:v>0.88850940763821151</c:v>
                </c:pt>
                <c:pt idx="167">
                  <c:v>0.9735383301562508</c:v>
                </c:pt>
                <c:pt idx="168">
                  <c:v>1.0525650651345309</c:v>
                </c:pt>
                <c:pt idx="169">
                  <c:v>1.1251023864728547</c:v>
                </c:pt>
                <c:pt idx="170">
                  <c:v>1.1907030774640641</c:v>
                </c:pt>
                <c:pt idx="171">
                  <c:v>1.248962688033755</c:v>
                </c:pt>
                <c:pt idx="172">
                  <c:v>1.2995220283094788</c:v>
                </c:pt>
                <c:pt idx="173">
                  <c:v>1.3420693831457493</c:v>
                </c:pt>
                <c:pt idx="174">
                  <c:v>1.3763424339515695</c:v>
                </c:pt>
                <c:pt idx="175">
                  <c:v>1.4021298759717753</c:v>
                </c:pt>
                <c:pt idx="176">
                  <c:v>1.4192727210511178</c:v>
                </c:pt>
                <c:pt idx="177">
                  <c:v>1.4276652778491081</c:v>
                </c:pt>
                <c:pt idx="178">
                  <c:v>1.4272558034622786</c:v>
                </c:pt>
                <c:pt idx="179">
                  <c:v>1.4180468224363882</c:v>
                </c:pt>
                <c:pt idx="180">
                  <c:v>1.4000951112017581</c:v>
                </c:pt>
                <c:pt idx="181">
                  <c:v>1.3735113480276997</c:v>
                </c:pt>
                <c:pt idx="182">
                  <c:v>1.3384594306541793</c:v>
                </c:pt>
                <c:pt idx="183">
                  <c:v>1.2951554658077502</c:v>
                </c:pt>
                <c:pt idx="184">
                  <c:v>1.24386643683172</c:v>
                </c:pt>
                <c:pt idx="185">
                  <c:v>1.1849085576450591</c:v>
                </c:pt>
                <c:pt idx="186">
                  <c:v>1.118645323178437</c:v>
                </c:pt>
                <c:pt idx="187">
                  <c:v>1.0454852683071021</c:v>
                </c:pt>
                <c:pt idx="188">
                  <c:v>0.96587944909752343</c:v>
                </c:pt>
                <c:pt idx="189">
                  <c:v>0.88031866189674879</c:v>
                </c:pt>
                <c:pt idx="190">
                  <c:v>0.78933041740972021</c:v>
                </c:pt>
                <c:pt idx="191">
                  <c:v>0.69347568842036167</c:v>
                </c:pt>
                <c:pt idx="192">
                  <c:v>0.59334545120782423</c:v>
                </c:pt>
                <c:pt idx="193">
                  <c:v>0.48955704198120631</c:v>
                </c:pt>
                <c:pt idx="194">
                  <c:v>0.38275035079653813</c:v>
                </c:pt>
                <c:pt idx="195">
                  <c:v>0.27358387642180199</c:v>
                </c:pt>
                <c:pt idx="196">
                  <c:v>0.16273066647305476</c:v>
                </c:pt>
                <c:pt idx="197">
                  <c:v>5.0874167852063293E-2</c:v>
                </c:pt>
                <c:pt idx="198">
                  <c:v>-6.1295986931113641E-2</c:v>
                </c:pt>
                <c:pt idx="199">
                  <c:v>-0.17308823157187625</c:v>
                </c:pt>
                <c:pt idx="200">
                  <c:v>-0.28381332970732048</c:v>
                </c:pt>
                <c:pt idx="201">
                  <c:v>-0.39278862428760997</c:v>
                </c:pt>
                <c:pt idx="202">
                  <c:v>-0.49934224638369679</c:v>
                </c:pt>
                <c:pt idx="203">
                  <c:v>-0.602817257482679</c:v>
                </c:pt>
                <c:pt idx="204">
                  <c:v>-0.70257569973219636</c:v>
                </c:pt>
                <c:pt idx="205">
                  <c:v>-0.79800252916274128</c:v>
                </c:pt>
                <c:pt idx="206">
                  <c:v>-0.88850940763822917</c:v>
                </c:pt>
                <c:pt idx="207">
                  <c:v>-0.97353833015626745</c:v>
                </c:pt>
                <c:pt idx="208">
                  <c:v>-1.0525650651345462</c:v>
                </c:pt>
                <c:pt idx="209">
                  <c:v>-1.1251023864728686</c:v>
                </c:pt>
                <c:pt idx="210">
                  <c:v>-1.1907030774640766</c:v>
                </c:pt>
                <c:pt idx="211">
                  <c:v>-1.2489626880337661</c:v>
                </c:pt>
                <c:pt idx="212">
                  <c:v>-1.2995220283094884</c:v>
                </c:pt>
                <c:pt idx="213">
                  <c:v>-1.3420693831457571</c:v>
                </c:pt>
                <c:pt idx="214">
                  <c:v>-1.3763424339515755</c:v>
                </c:pt>
                <c:pt idx="215">
                  <c:v>-1.4021298759717795</c:v>
                </c:pt>
                <c:pt idx="216">
                  <c:v>-1.4192727210511202</c:v>
                </c:pt>
                <c:pt idx="217">
                  <c:v>-1.427665277849109</c:v>
                </c:pt>
                <c:pt idx="218">
                  <c:v>-1.4272558034622778</c:v>
                </c:pt>
                <c:pt idx="219">
                  <c:v>-1.4180468224363854</c:v>
                </c:pt>
                <c:pt idx="220">
                  <c:v>-1.4000951112017535</c:v>
                </c:pt>
                <c:pt idx="221">
                  <c:v>-1.3735113480276935</c:v>
                </c:pt>
                <c:pt idx="222">
                  <c:v>-1.3384594306541715</c:v>
                </c:pt>
                <c:pt idx="223">
                  <c:v>-1.2951554658077409</c:v>
                </c:pt>
                <c:pt idx="224">
                  <c:v>-1.2438664368317089</c:v>
                </c:pt>
                <c:pt idx="225">
                  <c:v>-1.1849085576450462</c:v>
                </c:pt>
                <c:pt idx="226">
                  <c:v>-1.1186453231784228</c:v>
                </c:pt>
                <c:pt idx="227">
                  <c:v>-1.0454852683070868</c:v>
                </c:pt>
                <c:pt idx="228">
                  <c:v>-0.96587944909750667</c:v>
                </c:pt>
                <c:pt idx="229">
                  <c:v>-0.88031866189673103</c:v>
                </c:pt>
                <c:pt idx="230">
                  <c:v>-0.78933041740970133</c:v>
                </c:pt>
                <c:pt idx="231">
                  <c:v>-0.6934756884203418</c:v>
                </c:pt>
                <c:pt idx="232">
                  <c:v>-0.59334545120780369</c:v>
                </c:pt>
                <c:pt idx="233">
                  <c:v>-0.48955704198118505</c:v>
                </c:pt>
                <c:pt idx="234">
                  <c:v>-0.38275035079651626</c:v>
                </c:pt>
                <c:pt idx="235">
                  <c:v>-0.27358387642177973</c:v>
                </c:pt>
                <c:pt idx="236">
                  <c:v>-0.16273066647303222</c:v>
                </c:pt>
                <c:pt idx="237">
                  <c:v>-5.0874167852040644E-2</c:v>
                </c:pt>
                <c:pt idx="238">
                  <c:v>6.1295986931136283E-2</c:v>
                </c:pt>
                <c:pt idx="239">
                  <c:v>0.17308823157189873</c:v>
                </c:pt>
                <c:pt idx="240">
                  <c:v>0.28381332970734269</c:v>
                </c:pt>
                <c:pt idx="241">
                  <c:v>0.39278862428763178</c:v>
                </c:pt>
                <c:pt idx="242">
                  <c:v>0.49934224638371566</c:v>
                </c:pt>
                <c:pt idx="243">
                  <c:v>0.60281725748269721</c:v>
                </c:pt>
                <c:pt idx="244">
                  <c:v>0.70257569973221834</c:v>
                </c:pt>
                <c:pt idx="245">
                  <c:v>0.79800252916276226</c:v>
                </c:pt>
                <c:pt idx="246">
                  <c:v>0.88850940763824893</c:v>
                </c:pt>
                <c:pt idx="247">
                  <c:v>0.97353833015628588</c:v>
                </c:pt>
                <c:pt idx="248">
                  <c:v>1.0525650651345633</c:v>
                </c:pt>
                <c:pt idx="249">
                  <c:v>1.1251023864728842</c:v>
                </c:pt>
                <c:pt idx="250">
                  <c:v>1.1907030774640903</c:v>
                </c:pt>
                <c:pt idx="251">
                  <c:v>1.2489626880337783</c:v>
                </c:pt>
                <c:pt idx="252">
                  <c:v>1.2995220283094988</c:v>
                </c:pt>
                <c:pt idx="253">
                  <c:v>1.342069383145766</c:v>
                </c:pt>
                <c:pt idx="254">
                  <c:v>1.3763424339515824</c:v>
                </c:pt>
                <c:pt idx="255">
                  <c:v>1.4021298759717844</c:v>
                </c:pt>
                <c:pt idx="256">
                  <c:v>1.4192727210511231</c:v>
                </c:pt>
                <c:pt idx="257">
                  <c:v>1.4276652778491099</c:v>
                </c:pt>
                <c:pt idx="258">
                  <c:v>1.4272558034622767</c:v>
                </c:pt>
                <c:pt idx="259">
                  <c:v>1.4180468224363825</c:v>
                </c:pt>
                <c:pt idx="260">
                  <c:v>1.4000951112017486</c:v>
                </c:pt>
                <c:pt idx="261">
                  <c:v>1.3735113480276866</c:v>
                </c:pt>
                <c:pt idx="262">
                  <c:v>1.3384594306541626</c:v>
                </c:pt>
                <c:pt idx="263">
                  <c:v>1.2951554658077302</c:v>
                </c:pt>
                <c:pt idx="264">
                  <c:v>1.2438664368316965</c:v>
                </c:pt>
                <c:pt idx="265">
                  <c:v>1.1849085576450322</c:v>
                </c:pt>
                <c:pt idx="266">
                  <c:v>1.118645323178407</c:v>
                </c:pt>
                <c:pt idx="267">
                  <c:v>1.0454852683070694</c:v>
                </c:pt>
                <c:pt idx="268">
                  <c:v>0.96587944909748813</c:v>
                </c:pt>
                <c:pt idx="269">
                  <c:v>0.88031866189671126</c:v>
                </c:pt>
                <c:pt idx="270">
                  <c:v>0.78933041740968035</c:v>
                </c:pt>
                <c:pt idx="271">
                  <c:v>0.6934756884203197</c:v>
                </c:pt>
                <c:pt idx="272">
                  <c:v>0.59334545120778071</c:v>
                </c:pt>
                <c:pt idx="273">
                  <c:v>0.48955704198116134</c:v>
                </c:pt>
                <c:pt idx="274">
                  <c:v>0.382750350796492</c:v>
                </c:pt>
                <c:pt idx="275">
                  <c:v>0.27358387642175502</c:v>
                </c:pt>
                <c:pt idx="276">
                  <c:v>0.16273066647300719</c:v>
                </c:pt>
                <c:pt idx="277">
                  <c:v>5.0874167852015456E-2</c:v>
                </c:pt>
                <c:pt idx="278">
                  <c:v>-6.1295986931161464E-2</c:v>
                </c:pt>
                <c:pt idx="279">
                  <c:v>-0.17308823157192374</c:v>
                </c:pt>
                <c:pt idx="280">
                  <c:v>-0.28381332970736739</c:v>
                </c:pt>
                <c:pt idx="281">
                  <c:v>-0.39278862428765599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7-D63B-4AE9-A9B0-8A9657BCC089}"/>
            </c:ext>
          </c:extLst>
        </c:ser>
        <c:ser>
          <c:idx val="8"/>
          <c:order val="8"/>
          <c:tx>
            <c:strRef>
              <c:f>'[OT Transient Graphs.xlsx]Sheet1'!$J$1</c:f>
              <c:strCache>
                <c:ptCount val="1"/>
                <c:pt idx="0">
                  <c:v>Ion 9</c:v>
                </c:pt>
              </c:strCache>
            </c:strRef>
          </c:tx>
          <c:spPr>
            <a:ln w="19050" cap="rnd">
              <a:solidFill>
                <a:schemeClr val="accent3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'[OT Transient Graphs.xlsx]Sheet1'!$A$2:$A$283</c:f>
              <c:numCache>
                <c:formatCode>General</c:formatCode>
                <c:ptCount val="282"/>
                <c:pt idx="0">
                  <c:v>0</c:v>
                </c:pt>
                <c:pt idx="1">
                  <c:v>0.31415926535897931</c:v>
                </c:pt>
                <c:pt idx="2">
                  <c:v>0.62831853071795862</c:v>
                </c:pt>
                <c:pt idx="3">
                  <c:v>0.94247779607693793</c:v>
                </c:pt>
                <c:pt idx="4">
                  <c:v>1.2566370614359172</c:v>
                </c:pt>
                <c:pt idx="5">
                  <c:v>1.5707963267948966</c:v>
                </c:pt>
                <c:pt idx="6">
                  <c:v>1.8849555921538759</c:v>
                </c:pt>
                <c:pt idx="7">
                  <c:v>2.1991148575128552</c:v>
                </c:pt>
                <c:pt idx="8">
                  <c:v>2.5132741228718345</c:v>
                </c:pt>
                <c:pt idx="9">
                  <c:v>2.8274333882308138</c:v>
                </c:pt>
                <c:pt idx="10">
                  <c:v>3.1415926535897931</c:v>
                </c:pt>
                <c:pt idx="11">
                  <c:v>3.4557519189487724</c:v>
                </c:pt>
                <c:pt idx="12">
                  <c:v>3.7699111843077517</c:v>
                </c:pt>
                <c:pt idx="13">
                  <c:v>4.0840704496667311</c:v>
                </c:pt>
                <c:pt idx="14">
                  <c:v>4.3982297150257104</c:v>
                </c:pt>
                <c:pt idx="15">
                  <c:v>4.7123889803846897</c:v>
                </c:pt>
                <c:pt idx="16">
                  <c:v>5.026548245743669</c:v>
                </c:pt>
                <c:pt idx="17">
                  <c:v>5.3407075111026483</c:v>
                </c:pt>
                <c:pt idx="18">
                  <c:v>5.6548667764616276</c:v>
                </c:pt>
                <c:pt idx="19">
                  <c:v>5.9690260418206069</c:v>
                </c:pt>
                <c:pt idx="20">
                  <c:v>6.2831853071795862</c:v>
                </c:pt>
                <c:pt idx="21">
                  <c:v>6.5973445725385655</c:v>
                </c:pt>
                <c:pt idx="22">
                  <c:v>6.9115038378975449</c:v>
                </c:pt>
                <c:pt idx="23">
                  <c:v>7.2256631032565242</c:v>
                </c:pt>
                <c:pt idx="24">
                  <c:v>7.5398223686155035</c:v>
                </c:pt>
                <c:pt idx="25">
                  <c:v>7.8539816339744828</c:v>
                </c:pt>
                <c:pt idx="26">
                  <c:v>8.1681408993334621</c:v>
                </c:pt>
                <c:pt idx="27">
                  <c:v>8.4823001646924414</c:v>
                </c:pt>
                <c:pt idx="28">
                  <c:v>8.7964594300514207</c:v>
                </c:pt>
                <c:pt idx="29">
                  <c:v>9.1106186954104</c:v>
                </c:pt>
                <c:pt idx="30">
                  <c:v>9.4247779607693793</c:v>
                </c:pt>
                <c:pt idx="31">
                  <c:v>9.7389372261283587</c:v>
                </c:pt>
                <c:pt idx="32">
                  <c:v>10.053096491487338</c:v>
                </c:pt>
                <c:pt idx="33">
                  <c:v>10.367255756846317</c:v>
                </c:pt>
                <c:pt idx="34">
                  <c:v>10.681415022205297</c:v>
                </c:pt>
                <c:pt idx="35">
                  <c:v>10.995574287564276</c:v>
                </c:pt>
                <c:pt idx="36">
                  <c:v>11.309733552923255</c:v>
                </c:pt>
                <c:pt idx="37">
                  <c:v>11.623892818282235</c:v>
                </c:pt>
                <c:pt idx="38">
                  <c:v>11.938052083641214</c:v>
                </c:pt>
                <c:pt idx="39">
                  <c:v>12.252211349000193</c:v>
                </c:pt>
                <c:pt idx="40">
                  <c:v>12.566370614359172</c:v>
                </c:pt>
                <c:pt idx="41">
                  <c:v>12.880529879718152</c:v>
                </c:pt>
                <c:pt idx="42">
                  <c:v>13.194689145077131</c:v>
                </c:pt>
                <c:pt idx="43">
                  <c:v>13.50884841043611</c:v>
                </c:pt>
                <c:pt idx="44">
                  <c:v>13.82300767579509</c:v>
                </c:pt>
                <c:pt idx="45">
                  <c:v>14.137166941154069</c:v>
                </c:pt>
                <c:pt idx="46">
                  <c:v>14.451326206513048</c:v>
                </c:pt>
                <c:pt idx="47">
                  <c:v>14.765485471872028</c:v>
                </c:pt>
                <c:pt idx="48">
                  <c:v>15.079644737231007</c:v>
                </c:pt>
                <c:pt idx="49">
                  <c:v>15.393804002589986</c:v>
                </c:pt>
                <c:pt idx="50">
                  <c:v>15.707963267948966</c:v>
                </c:pt>
                <c:pt idx="51">
                  <c:v>16.022122533307943</c:v>
                </c:pt>
                <c:pt idx="52">
                  <c:v>16.336281798666924</c:v>
                </c:pt>
                <c:pt idx="53">
                  <c:v>16.650441064025905</c:v>
                </c:pt>
                <c:pt idx="54">
                  <c:v>16.964600329384886</c:v>
                </c:pt>
                <c:pt idx="55">
                  <c:v>17.278759594743867</c:v>
                </c:pt>
                <c:pt idx="56">
                  <c:v>17.592918860102849</c:v>
                </c:pt>
                <c:pt idx="57">
                  <c:v>17.90707812546183</c:v>
                </c:pt>
                <c:pt idx="58">
                  <c:v>18.221237390820811</c:v>
                </c:pt>
                <c:pt idx="59">
                  <c:v>18.535396656179792</c:v>
                </c:pt>
                <c:pt idx="60">
                  <c:v>18.849555921538773</c:v>
                </c:pt>
                <c:pt idx="61">
                  <c:v>19.163715186897754</c:v>
                </c:pt>
                <c:pt idx="62">
                  <c:v>19.477874452256735</c:v>
                </c:pt>
                <c:pt idx="63">
                  <c:v>19.792033717615716</c:v>
                </c:pt>
                <c:pt idx="64">
                  <c:v>20.106192982974697</c:v>
                </c:pt>
                <c:pt idx="65">
                  <c:v>20.420352248333678</c:v>
                </c:pt>
                <c:pt idx="66">
                  <c:v>20.734511513692659</c:v>
                </c:pt>
                <c:pt idx="67">
                  <c:v>21.048670779051641</c:v>
                </c:pt>
                <c:pt idx="68">
                  <c:v>21.362830044410622</c:v>
                </c:pt>
                <c:pt idx="69">
                  <c:v>21.676989309769603</c:v>
                </c:pt>
                <c:pt idx="70">
                  <c:v>21.991148575128584</c:v>
                </c:pt>
                <c:pt idx="71">
                  <c:v>22.305307840487565</c:v>
                </c:pt>
                <c:pt idx="72">
                  <c:v>22.619467105846546</c:v>
                </c:pt>
                <c:pt idx="73">
                  <c:v>22.933626371205527</c:v>
                </c:pt>
                <c:pt idx="74">
                  <c:v>23.247785636564508</c:v>
                </c:pt>
                <c:pt idx="75">
                  <c:v>23.561944901923489</c:v>
                </c:pt>
                <c:pt idx="76">
                  <c:v>23.87610416728247</c:v>
                </c:pt>
                <c:pt idx="77">
                  <c:v>24.190263432641451</c:v>
                </c:pt>
                <c:pt idx="78">
                  <c:v>24.504422698000432</c:v>
                </c:pt>
                <c:pt idx="79">
                  <c:v>24.818581963359414</c:v>
                </c:pt>
                <c:pt idx="80">
                  <c:v>25.132741228718395</c:v>
                </c:pt>
                <c:pt idx="81">
                  <c:v>25.446900494077376</c:v>
                </c:pt>
                <c:pt idx="82">
                  <c:v>25.761059759436357</c:v>
                </c:pt>
                <c:pt idx="83">
                  <c:v>26.075219024795338</c:v>
                </c:pt>
                <c:pt idx="84">
                  <c:v>26.389378290154319</c:v>
                </c:pt>
                <c:pt idx="85">
                  <c:v>26.7035375555133</c:v>
                </c:pt>
                <c:pt idx="86">
                  <c:v>27.017696820872281</c:v>
                </c:pt>
                <c:pt idx="87">
                  <c:v>27.331856086231262</c:v>
                </c:pt>
                <c:pt idx="88">
                  <c:v>27.646015351590243</c:v>
                </c:pt>
                <c:pt idx="89">
                  <c:v>27.960174616949224</c:v>
                </c:pt>
                <c:pt idx="90">
                  <c:v>28.274333882308206</c:v>
                </c:pt>
                <c:pt idx="91">
                  <c:v>28.588493147667187</c:v>
                </c:pt>
                <c:pt idx="92">
                  <c:v>28.902652413026168</c:v>
                </c:pt>
                <c:pt idx="93">
                  <c:v>29.216811678385149</c:v>
                </c:pt>
                <c:pt idx="94">
                  <c:v>29.53097094374413</c:v>
                </c:pt>
                <c:pt idx="95">
                  <c:v>29.845130209103111</c:v>
                </c:pt>
                <c:pt idx="96">
                  <c:v>30.159289474462092</c:v>
                </c:pt>
                <c:pt idx="97">
                  <c:v>30.473448739821073</c:v>
                </c:pt>
                <c:pt idx="98">
                  <c:v>30.787608005180054</c:v>
                </c:pt>
                <c:pt idx="99">
                  <c:v>31.101767270539035</c:v>
                </c:pt>
                <c:pt idx="100">
                  <c:v>31.415926535898016</c:v>
                </c:pt>
                <c:pt idx="101">
                  <c:v>31.730085801256998</c:v>
                </c:pt>
                <c:pt idx="102">
                  <c:v>32.044245066615979</c:v>
                </c:pt>
                <c:pt idx="103">
                  <c:v>32.35840433197496</c:v>
                </c:pt>
                <c:pt idx="104">
                  <c:v>32.672563597333941</c:v>
                </c:pt>
                <c:pt idx="105">
                  <c:v>32.986722862692922</c:v>
                </c:pt>
                <c:pt idx="106">
                  <c:v>33.300882128051903</c:v>
                </c:pt>
                <c:pt idx="107">
                  <c:v>33.615041393410884</c:v>
                </c:pt>
                <c:pt idx="108">
                  <c:v>33.929200658769865</c:v>
                </c:pt>
                <c:pt idx="109">
                  <c:v>34.243359924128846</c:v>
                </c:pt>
                <c:pt idx="110">
                  <c:v>34.557519189487827</c:v>
                </c:pt>
                <c:pt idx="111">
                  <c:v>34.871678454846808</c:v>
                </c:pt>
                <c:pt idx="112">
                  <c:v>35.185837720205789</c:v>
                </c:pt>
                <c:pt idx="113">
                  <c:v>35.499996985564771</c:v>
                </c:pt>
                <c:pt idx="114">
                  <c:v>35.814156250923752</c:v>
                </c:pt>
                <c:pt idx="115">
                  <c:v>36.128315516282733</c:v>
                </c:pt>
                <c:pt idx="116">
                  <c:v>36.442474781641714</c:v>
                </c:pt>
                <c:pt idx="117">
                  <c:v>36.756634047000695</c:v>
                </c:pt>
                <c:pt idx="118">
                  <c:v>37.070793312359676</c:v>
                </c:pt>
                <c:pt idx="119">
                  <c:v>37.384952577718657</c:v>
                </c:pt>
                <c:pt idx="120">
                  <c:v>37.699111843077638</c:v>
                </c:pt>
                <c:pt idx="121">
                  <c:v>38.013271108436619</c:v>
                </c:pt>
                <c:pt idx="122">
                  <c:v>38.3274303737956</c:v>
                </c:pt>
                <c:pt idx="123">
                  <c:v>38.641589639154581</c:v>
                </c:pt>
                <c:pt idx="124">
                  <c:v>38.955748904513563</c:v>
                </c:pt>
                <c:pt idx="125">
                  <c:v>39.269908169872544</c:v>
                </c:pt>
                <c:pt idx="126">
                  <c:v>39.584067435231525</c:v>
                </c:pt>
                <c:pt idx="127">
                  <c:v>39.898226700590506</c:v>
                </c:pt>
                <c:pt idx="128">
                  <c:v>40.212385965949487</c:v>
                </c:pt>
                <c:pt idx="129">
                  <c:v>40.526545231308468</c:v>
                </c:pt>
                <c:pt idx="130">
                  <c:v>40.840704496667449</c:v>
                </c:pt>
                <c:pt idx="131">
                  <c:v>41.15486376202643</c:v>
                </c:pt>
                <c:pt idx="132">
                  <c:v>41.469023027385411</c:v>
                </c:pt>
                <c:pt idx="133">
                  <c:v>41.783182292744392</c:v>
                </c:pt>
                <c:pt idx="134">
                  <c:v>42.097341558103373</c:v>
                </c:pt>
                <c:pt idx="135">
                  <c:v>42.411500823462355</c:v>
                </c:pt>
                <c:pt idx="136">
                  <c:v>42.725660088821336</c:v>
                </c:pt>
                <c:pt idx="137">
                  <c:v>43.039819354180317</c:v>
                </c:pt>
                <c:pt idx="138">
                  <c:v>43.353978619539298</c:v>
                </c:pt>
                <c:pt idx="139">
                  <c:v>43.668137884898279</c:v>
                </c:pt>
                <c:pt idx="140">
                  <c:v>43.98229715025726</c:v>
                </c:pt>
                <c:pt idx="141">
                  <c:v>44.296456415616241</c:v>
                </c:pt>
                <c:pt idx="142">
                  <c:v>44.610615680975222</c:v>
                </c:pt>
                <c:pt idx="143">
                  <c:v>44.924774946334203</c:v>
                </c:pt>
                <c:pt idx="144">
                  <c:v>45.238934211693184</c:v>
                </c:pt>
                <c:pt idx="145">
                  <c:v>45.553093477052165</c:v>
                </c:pt>
                <c:pt idx="146">
                  <c:v>45.867252742411146</c:v>
                </c:pt>
                <c:pt idx="147">
                  <c:v>46.181412007770128</c:v>
                </c:pt>
                <c:pt idx="148">
                  <c:v>46.495571273129109</c:v>
                </c:pt>
                <c:pt idx="149">
                  <c:v>46.80973053848809</c:v>
                </c:pt>
                <c:pt idx="150">
                  <c:v>47.123889803847071</c:v>
                </c:pt>
                <c:pt idx="151">
                  <c:v>47.438049069206052</c:v>
                </c:pt>
                <c:pt idx="152">
                  <c:v>47.752208334565033</c:v>
                </c:pt>
                <c:pt idx="153">
                  <c:v>48.066367599924014</c:v>
                </c:pt>
                <c:pt idx="154">
                  <c:v>48.380526865282995</c:v>
                </c:pt>
                <c:pt idx="155">
                  <c:v>48.694686130641976</c:v>
                </c:pt>
                <c:pt idx="156">
                  <c:v>49.008845396000957</c:v>
                </c:pt>
                <c:pt idx="157">
                  <c:v>49.323004661359938</c:v>
                </c:pt>
                <c:pt idx="158">
                  <c:v>49.63716392671892</c:v>
                </c:pt>
                <c:pt idx="159">
                  <c:v>49.951323192077901</c:v>
                </c:pt>
                <c:pt idx="160">
                  <c:v>50.265482457436882</c:v>
                </c:pt>
                <c:pt idx="161">
                  <c:v>50.579641722795863</c:v>
                </c:pt>
                <c:pt idx="162">
                  <c:v>50.893800988154844</c:v>
                </c:pt>
                <c:pt idx="163">
                  <c:v>51.207960253513825</c:v>
                </c:pt>
                <c:pt idx="164">
                  <c:v>51.522119518872806</c:v>
                </c:pt>
                <c:pt idx="165">
                  <c:v>51.836278784231787</c:v>
                </c:pt>
                <c:pt idx="166">
                  <c:v>52.150438049590768</c:v>
                </c:pt>
                <c:pt idx="167">
                  <c:v>52.464597314949749</c:v>
                </c:pt>
                <c:pt idx="168">
                  <c:v>52.77875658030873</c:v>
                </c:pt>
                <c:pt idx="169">
                  <c:v>53.092915845667711</c:v>
                </c:pt>
                <c:pt idx="170">
                  <c:v>53.407075111026693</c:v>
                </c:pt>
                <c:pt idx="171">
                  <c:v>53.721234376385674</c:v>
                </c:pt>
                <c:pt idx="172">
                  <c:v>54.035393641744655</c:v>
                </c:pt>
                <c:pt idx="173">
                  <c:v>54.349552907103636</c:v>
                </c:pt>
                <c:pt idx="174">
                  <c:v>54.663712172462617</c:v>
                </c:pt>
                <c:pt idx="175">
                  <c:v>54.977871437821598</c:v>
                </c:pt>
                <c:pt idx="176">
                  <c:v>55.292030703180579</c:v>
                </c:pt>
                <c:pt idx="177">
                  <c:v>55.60618996853956</c:v>
                </c:pt>
                <c:pt idx="178">
                  <c:v>55.920349233898541</c:v>
                </c:pt>
                <c:pt idx="179">
                  <c:v>56.234508499257522</c:v>
                </c:pt>
                <c:pt idx="180">
                  <c:v>56.548667764616503</c:v>
                </c:pt>
                <c:pt idx="181">
                  <c:v>56.862827029975485</c:v>
                </c:pt>
                <c:pt idx="182">
                  <c:v>57.176986295334466</c:v>
                </c:pt>
                <c:pt idx="183">
                  <c:v>57.491145560693447</c:v>
                </c:pt>
                <c:pt idx="184">
                  <c:v>57.805304826052428</c:v>
                </c:pt>
                <c:pt idx="185">
                  <c:v>58.119464091411409</c:v>
                </c:pt>
                <c:pt idx="186">
                  <c:v>58.43362335677039</c:v>
                </c:pt>
                <c:pt idx="187">
                  <c:v>58.747782622129371</c:v>
                </c:pt>
                <c:pt idx="188">
                  <c:v>59.061941887488352</c:v>
                </c:pt>
                <c:pt idx="189">
                  <c:v>59.376101152847333</c:v>
                </c:pt>
                <c:pt idx="190">
                  <c:v>59.690260418206314</c:v>
                </c:pt>
                <c:pt idx="191">
                  <c:v>60.004419683565295</c:v>
                </c:pt>
                <c:pt idx="192">
                  <c:v>60.318578948924277</c:v>
                </c:pt>
                <c:pt idx="193">
                  <c:v>60.632738214283258</c:v>
                </c:pt>
                <c:pt idx="194">
                  <c:v>60.946897479642239</c:v>
                </c:pt>
                <c:pt idx="195">
                  <c:v>61.26105674500122</c:v>
                </c:pt>
                <c:pt idx="196">
                  <c:v>61.575216010360201</c:v>
                </c:pt>
                <c:pt idx="197">
                  <c:v>61.889375275719182</c:v>
                </c:pt>
                <c:pt idx="198">
                  <c:v>62.203534541078163</c:v>
                </c:pt>
                <c:pt idx="199">
                  <c:v>62.517693806437144</c:v>
                </c:pt>
                <c:pt idx="200">
                  <c:v>62.831853071796125</c:v>
                </c:pt>
                <c:pt idx="201">
                  <c:v>63.146012337155106</c:v>
                </c:pt>
                <c:pt idx="202">
                  <c:v>63.460171602514087</c:v>
                </c:pt>
                <c:pt idx="203">
                  <c:v>63.774330867873068</c:v>
                </c:pt>
                <c:pt idx="204">
                  <c:v>64.088490133232042</c:v>
                </c:pt>
                <c:pt idx="205">
                  <c:v>64.402649398591024</c:v>
                </c:pt>
                <c:pt idx="206">
                  <c:v>64.716808663950005</c:v>
                </c:pt>
                <c:pt idx="207">
                  <c:v>65.030967929308986</c:v>
                </c:pt>
                <c:pt idx="208">
                  <c:v>65.345127194667967</c:v>
                </c:pt>
                <c:pt idx="209">
                  <c:v>65.659286460026948</c:v>
                </c:pt>
                <c:pt idx="210">
                  <c:v>65.973445725385929</c:v>
                </c:pt>
                <c:pt idx="211">
                  <c:v>66.28760499074491</c:v>
                </c:pt>
                <c:pt idx="212">
                  <c:v>66.601764256103891</c:v>
                </c:pt>
                <c:pt idx="213">
                  <c:v>66.915923521462872</c:v>
                </c:pt>
                <c:pt idx="214">
                  <c:v>67.230082786821853</c:v>
                </c:pt>
                <c:pt idx="215">
                  <c:v>67.544242052180834</c:v>
                </c:pt>
                <c:pt idx="216">
                  <c:v>67.858401317539816</c:v>
                </c:pt>
                <c:pt idx="217">
                  <c:v>68.172560582898797</c:v>
                </c:pt>
                <c:pt idx="218">
                  <c:v>68.486719848257778</c:v>
                </c:pt>
                <c:pt idx="219">
                  <c:v>68.800879113616759</c:v>
                </c:pt>
                <c:pt idx="220">
                  <c:v>69.11503837897574</c:v>
                </c:pt>
                <c:pt idx="221">
                  <c:v>69.429197644334721</c:v>
                </c:pt>
                <c:pt idx="222">
                  <c:v>69.743356909693702</c:v>
                </c:pt>
                <c:pt idx="223">
                  <c:v>70.057516175052683</c:v>
                </c:pt>
                <c:pt idx="224">
                  <c:v>70.371675440411664</c:v>
                </c:pt>
                <c:pt idx="225">
                  <c:v>70.685834705770645</c:v>
                </c:pt>
                <c:pt idx="226">
                  <c:v>70.999993971129626</c:v>
                </c:pt>
                <c:pt idx="227">
                  <c:v>71.314153236488607</c:v>
                </c:pt>
                <c:pt idx="228">
                  <c:v>71.628312501847589</c:v>
                </c:pt>
                <c:pt idx="229">
                  <c:v>71.94247176720657</c:v>
                </c:pt>
                <c:pt idx="230">
                  <c:v>72.256631032565551</c:v>
                </c:pt>
                <c:pt idx="231">
                  <c:v>72.570790297924532</c:v>
                </c:pt>
                <c:pt idx="232">
                  <c:v>72.884949563283513</c:v>
                </c:pt>
                <c:pt idx="233">
                  <c:v>73.199108828642494</c:v>
                </c:pt>
                <c:pt idx="234">
                  <c:v>73.513268094001475</c:v>
                </c:pt>
                <c:pt idx="235">
                  <c:v>73.827427359360456</c:v>
                </c:pt>
                <c:pt idx="236">
                  <c:v>74.141586624719437</c:v>
                </c:pt>
                <c:pt idx="237">
                  <c:v>74.455745890078418</c:v>
                </c:pt>
                <c:pt idx="238">
                  <c:v>74.769905155437399</c:v>
                </c:pt>
                <c:pt idx="239">
                  <c:v>75.084064420796381</c:v>
                </c:pt>
                <c:pt idx="240">
                  <c:v>75.398223686155362</c:v>
                </c:pt>
                <c:pt idx="241">
                  <c:v>75.712382951514343</c:v>
                </c:pt>
                <c:pt idx="242">
                  <c:v>76.026542216873324</c:v>
                </c:pt>
                <c:pt idx="243">
                  <c:v>76.340701482232305</c:v>
                </c:pt>
                <c:pt idx="244">
                  <c:v>76.654860747591286</c:v>
                </c:pt>
                <c:pt idx="245">
                  <c:v>76.969020012950267</c:v>
                </c:pt>
                <c:pt idx="246">
                  <c:v>77.283179278309248</c:v>
                </c:pt>
                <c:pt idx="247">
                  <c:v>77.597338543668229</c:v>
                </c:pt>
                <c:pt idx="248">
                  <c:v>77.91149780902721</c:v>
                </c:pt>
                <c:pt idx="249">
                  <c:v>78.225657074386191</c:v>
                </c:pt>
                <c:pt idx="250">
                  <c:v>78.539816339745173</c:v>
                </c:pt>
                <c:pt idx="251">
                  <c:v>78.853975605104154</c:v>
                </c:pt>
                <c:pt idx="252">
                  <c:v>79.168134870463135</c:v>
                </c:pt>
                <c:pt idx="253">
                  <c:v>79.482294135822116</c:v>
                </c:pt>
                <c:pt idx="254">
                  <c:v>79.796453401181097</c:v>
                </c:pt>
                <c:pt idx="255">
                  <c:v>80.110612666540078</c:v>
                </c:pt>
                <c:pt idx="256">
                  <c:v>80.424771931899059</c:v>
                </c:pt>
                <c:pt idx="257">
                  <c:v>80.73893119725804</c:v>
                </c:pt>
                <c:pt idx="258">
                  <c:v>81.053090462617021</c:v>
                </c:pt>
                <c:pt idx="259">
                  <c:v>81.367249727976002</c:v>
                </c:pt>
                <c:pt idx="260">
                  <c:v>81.681408993334983</c:v>
                </c:pt>
                <c:pt idx="261">
                  <c:v>81.995568258693964</c:v>
                </c:pt>
                <c:pt idx="262">
                  <c:v>82.309727524052946</c:v>
                </c:pt>
                <c:pt idx="263">
                  <c:v>82.623886789411927</c:v>
                </c:pt>
                <c:pt idx="264">
                  <c:v>82.938046054770908</c:v>
                </c:pt>
                <c:pt idx="265">
                  <c:v>83.252205320129889</c:v>
                </c:pt>
                <c:pt idx="266">
                  <c:v>83.56636458548887</c:v>
                </c:pt>
                <c:pt idx="267">
                  <c:v>83.880523850847851</c:v>
                </c:pt>
                <c:pt idx="268">
                  <c:v>84.194683116206832</c:v>
                </c:pt>
                <c:pt idx="269">
                  <c:v>84.508842381565813</c:v>
                </c:pt>
                <c:pt idx="270">
                  <c:v>84.823001646924794</c:v>
                </c:pt>
                <c:pt idx="271">
                  <c:v>85.137160912283775</c:v>
                </c:pt>
                <c:pt idx="272">
                  <c:v>85.451320177642756</c:v>
                </c:pt>
                <c:pt idx="273">
                  <c:v>85.765479443001738</c:v>
                </c:pt>
                <c:pt idx="274">
                  <c:v>86.079638708360719</c:v>
                </c:pt>
                <c:pt idx="275">
                  <c:v>86.3937979737197</c:v>
                </c:pt>
                <c:pt idx="276">
                  <c:v>86.707957239078681</c:v>
                </c:pt>
                <c:pt idx="277">
                  <c:v>87.022116504437662</c:v>
                </c:pt>
                <c:pt idx="278">
                  <c:v>87.336275769796643</c:v>
                </c:pt>
                <c:pt idx="279">
                  <c:v>87.650435035155624</c:v>
                </c:pt>
                <c:pt idx="280">
                  <c:v>87.964594300514605</c:v>
                </c:pt>
                <c:pt idx="281">
                  <c:v>88.278753565873586</c:v>
                </c:pt>
              </c:numCache>
            </c:numRef>
          </c:xVal>
          <c:yVal>
            <c:numRef>
              <c:f>'[OT Transient Graphs.xlsx]Sheet1'!$J$2:$J$283</c:f>
              <c:numCache>
                <c:formatCode>General</c:formatCode>
                <c:ptCount val="282"/>
                <c:pt idx="0">
                  <c:v>0.39712705964851674</c:v>
                </c:pt>
                <c:pt idx="1">
                  <c:v>0.66756907481763705</c:v>
                </c:pt>
                <c:pt idx="2">
                  <c:v>0.90883511806539852</c:v>
                </c:pt>
                <c:pt idx="3">
                  <c:v>1.110380705578953</c:v>
                </c:pt>
                <c:pt idx="4">
                  <c:v>1.2633973280609274</c:v>
                </c:pt>
                <c:pt idx="5">
                  <c:v>1.3611974248536405</c:v>
                </c:pt>
                <c:pt idx="6">
                  <c:v>1.399506662430319</c:v>
                </c:pt>
                <c:pt idx="7">
                  <c:v>1.3766507432807449</c:v>
                </c:pt>
                <c:pt idx="8">
                  <c:v>1.2936285807466226</c:v>
                </c:pt>
                <c:pt idx="9">
                  <c:v>1.154068641715229</c:v>
                </c:pt>
                <c:pt idx="10">
                  <c:v>0.96407036520512446</c:v>
                </c:pt>
                <c:pt idx="11">
                  <c:v>0.73193758761268179</c:v>
                </c:pt>
                <c:pt idx="12">
                  <c:v>0.46781562521534609</c:v>
                </c:pt>
                <c:pt idx="13">
                  <c:v>0.18324787516767041</c:v>
                </c:pt>
                <c:pt idx="14">
                  <c:v>-0.10932868634569903</c:v>
                </c:pt>
                <c:pt idx="15">
                  <c:v>-0.39712705964851658</c:v>
                </c:pt>
                <c:pt idx="16">
                  <c:v>-0.66756907481763583</c:v>
                </c:pt>
                <c:pt idx="17">
                  <c:v>-0.90883511806539929</c:v>
                </c:pt>
                <c:pt idx="18">
                  <c:v>-1.1103807055789527</c:v>
                </c:pt>
                <c:pt idx="19">
                  <c:v>-1.2633973280609267</c:v>
                </c:pt>
                <c:pt idx="20">
                  <c:v>-1.3611974248536403</c:v>
                </c:pt>
                <c:pt idx="21">
                  <c:v>-1.399506662430319</c:v>
                </c:pt>
                <c:pt idx="22">
                  <c:v>-1.3766507432807444</c:v>
                </c:pt>
                <c:pt idx="23">
                  <c:v>-1.293628580746623</c:v>
                </c:pt>
                <c:pt idx="24">
                  <c:v>-1.154068641715229</c:v>
                </c:pt>
                <c:pt idx="25">
                  <c:v>-0.96407036520512268</c:v>
                </c:pt>
                <c:pt idx="26">
                  <c:v>-0.73193758761268402</c:v>
                </c:pt>
                <c:pt idx="27">
                  <c:v>-0.46781562521534625</c:v>
                </c:pt>
                <c:pt idx="28">
                  <c:v>-0.18324787516766811</c:v>
                </c:pt>
                <c:pt idx="29">
                  <c:v>0.1093286863456964</c:v>
                </c:pt>
                <c:pt idx="30">
                  <c:v>0.39712705964851641</c:v>
                </c:pt>
                <c:pt idx="31">
                  <c:v>0.66756907481763783</c:v>
                </c:pt>
                <c:pt idx="32">
                  <c:v>0.90883511806539719</c:v>
                </c:pt>
                <c:pt idx="33">
                  <c:v>1.1103807055789527</c:v>
                </c:pt>
                <c:pt idx="34">
                  <c:v>1.2633973280609279</c:v>
                </c:pt>
                <c:pt idx="35">
                  <c:v>1.36119742485364</c:v>
                </c:pt>
                <c:pt idx="36">
                  <c:v>1.399506662430319</c:v>
                </c:pt>
                <c:pt idx="37">
                  <c:v>1.3766507432807447</c:v>
                </c:pt>
                <c:pt idx="38">
                  <c:v>1.2936285807466232</c:v>
                </c:pt>
                <c:pt idx="39">
                  <c:v>1.154068641715229</c:v>
                </c:pt>
                <c:pt idx="40">
                  <c:v>0.96407036520512479</c:v>
                </c:pt>
                <c:pt idx="41">
                  <c:v>0.73193758761268191</c:v>
                </c:pt>
                <c:pt idx="42">
                  <c:v>0.46781562521534636</c:v>
                </c:pt>
                <c:pt idx="43">
                  <c:v>0.18324787516767074</c:v>
                </c:pt>
                <c:pt idx="44">
                  <c:v>-0.10932868634569871</c:v>
                </c:pt>
                <c:pt idx="45">
                  <c:v>-0.39712705964851625</c:v>
                </c:pt>
                <c:pt idx="46">
                  <c:v>-0.6675690748176355</c:v>
                </c:pt>
                <c:pt idx="47">
                  <c:v>-0.90883511806539907</c:v>
                </c:pt>
                <c:pt idx="48">
                  <c:v>-1.1103807055789525</c:v>
                </c:pt>
                <c:pt idx="49">
                  <c:v>-1.2633973280609267</c:v>
                </c:pt>
                <c:pt idx="50">
                  <c:v>-1.3611974248536407</c:v>
                </c:pt>
                <c:pt idx="51">
                  <c:v>-1.399506662430319</c:v>
                </c:pt>
                <c:pt idx="52">
                  <c:v>-1.3766507432807451</c:v>
                </c:pt>
                <c:pt idx="53">
                  <c:v>-1.2936285807466232</c:v>
                </c:pt>
                <c:pt idx="54">
                  <c:v>-1.1540686417152293</c:v>
                </c:pt>
                <c:pt idx="55">
                  <c:v>-0.96407036520512301</c:v>
                </c:pt>
                <c:pt idx="56">
                  <c:v>-0.73193758761268013</c:v>
                </c:pt>
                <c:pt idx="57">
                  <c:v>-0.46781562521534187</c:v>
                </c:pt>
                <c:pt idx="58">
                  <c:v>-0.18324787516766353</c:v>
                </c:pt>
                <c:pt idx="59">
                  <c:v>0.10932868634570597</c:v>
                </c:pt>
                <c:pt idx="60">
                  <c:v>0.39712705964852568</c:v>
                </c:pt>
                <c:pt idx="61">
                  <c:v>0.66756907481764638</c:v>
                </c:pt>
                <c:pt idx="62">
                  <c:v>0.9088351180654084</c:v>
                </c:pt>
                <c:pt idx="63">
                  <c:v>1.1103807055789616</c:v>
                </c:pt>
                <c:pt idx="64">
                  <c:v>1.2633973280609341</c:v>
                </c:pt>
                <c:pt idx="65">
                  <c:v>1.3611974248536447</c:v>
                </c:pt>
                <c:pt idx="66">
                  <c:v>1.3995066624303196</c:v>
                </c:pt>
                <c:pt idx="67">
                  <c:v>1.3766507432807411</c:v>
                </c:pt>
                <c:pt idx="68">
                  <c:v>1.2936285807466137</c:v>
                </c:pt>
                <c:pt idx="69">
                  <c:v>1.1540686417152153</c:v>
                </c:pt>
                <c:pt idx="70">
                  <c:v>0.96407036520510514</c:v>
                </c:pt>
                <c:pt idx="71">
                  <c:v>0.73193758761265892</c:v>
                </c:pt>
                <c:pt idx="72">
                  <c:v>0.46781562521531866</c:v>
                </c:pt>
                <c:pt idx="73">
                  <c:v>0.18324787516763905</c:v>
                </c:pt>
                <c:pt idx="74">
                  <c:v>-0.10932868634573059</c:v>
                </c:pt>
                <c:pt idx="75">
                  <c:v>-0.39712705964854927</c:v>
                </c:pt>
                <c:pt idx="76">
                  <c:v>-0.66756907481766803</c:v>
                </c:pt>
                <c:pt idx="77">
                  <c:v>-0.90883511806543094</c:v>
                </c:pt>
                <c:pt idx="78">
                  <c:v>-1.1103807055789796</c:v>
                </c:pt>
                <c:pt idx="79">
                  <c:v>-1.263397328060947</c:v>
                </c:pt>
                <c:pt idx="80">
                  <c:v>-1.3611974248536516</c:v>
                </c:pt>
                <c:pt idx="81">
                  <c:v>-1.3995066624303205</c:v>
                </c:pt>
                <c:pt idx="82">
                  <c:v>-1.3766507432807356</c:v>
                </c:pt>
                <c:pt idx="83">
                  <c:v>-1.2936285807466024</c:v>
                </c:pt>
                <c:pt idx="84">
                  <c:v>-1.1540686417151984</c:v>
                </c:pt>
                <c:pt idx="85">
                  <c:v>-0.9640703652050836</c:v>
                </c:pt>
                <c:pt idx="86">
                  <c:v>-0.73193758761263372</c:v>
                </c:pt>
                <c:pt idx="87">
                  <c:v>-0.46781562521529069</c:v>
                </c:pt>
                <c:pt idx="88">
                  <c:v>-0.18324787516760963</c:v>
                </c:pt>
                <c:pt idx="89">
                  <c:v>0.10932868634576018</c:v>
                </c:pt>
                <c:pt idx="90">
                  <c:v>0.39712705964857775</c:v>
                </c:pt>
                <c:pt idx="91">
                  <c:v>0.66756907481769412</c:v>
                </c:pt>
                <c:pt idx="92">
                  <c:v>0.90883511806544981</c:v>
                </c:pt>
                <c:pt idx="93">
                  <c:v>1.1103807055789947</c:v>
                </c:pt>
                <c:pt idx="94">
                  <c:v>1.2633973280609574</c:v>
                </c:pt>
                <c:pt idx="95">
                  <c:v>1.3611974248536574</c:v>
                </c:pt>
                <c:pt idx="96">
                  <c:v>1.399506662430321</c:v>
                </c:pt>
                <c:pt idx="97">
                  <c:v>1.3766507432807311</c:v>
                </c:pt>
                <c:pt idx="98">
                  <c:v>1.293628580746593</c:v>
                </c:pt>
                <c:pt idx="99">
                  <c:v>1.1540686417151844</c:v>
                </c:pt>
                <c:pt idx="100">
                  <c:v>0.96407036520506573</c:v>
                </c:pt>
                <c:pt idx="101">
                  <c:v>0.73193758761261263</c:v>
                </c:pt>
                <c:pt idx="102">
                  <c:v>0.46781562521526737</c:v>
                </c:pt>
                <c:pt idx="103">
                  <c:v>0.18324787516758514</c:v>
                </c:pt>
                <c:pt idx="104">
                  <c:v>-0.1093286863457848</c:v>
                </c:pt>
                <c:pt idx="105">
                  <c:v>-0.39712705964860145</c:v>
                </c:pt>
                <c:pt idx="106">
                  <c:v>-0.66756907481771588</c:v>
                </c:pt>
                <c:pt idx="107">
                  <c:v>-0.90883511806546857</c:v>
                </c:pt>
                <c:pt idx="108">
                  <c:v>-1.1103807055790098</c:v>
                </c:pt>
                <c:pt idx="109">
                  <c:v>-1.2633973280609683</c:v>
                </c:pt>
                <c:pt idx="110">
                  <c:v>-1.3611974248536631</c:v>
                </c:pt>
                <c:pt idx="111">
                  <c:v>-1.3995066624303216</c:v>
                </c:pt>
                <c:pt idx="112">
                  <c:v>-1.3766507432807267</c:v>
                </c:pt>
                <c:pt idx="113">
                  <c:v>-1.2936285807465835</c:v>
                </c:pt>
                <c:pt idx="114">
                  <c:v>-1.1540686417151704</c:v>
                </c:pt>
                <c:pt idx="115">
                  <c:v>-0.96407036520504785</c:v>
                </c:pt>
                <c:pt idx="116">
                  <c:v>-0.73193758761259164</c:v>
                </c:pt>
                <c:pt idx="117">
                  <c:v>-0.46781562521524411</c:v>
                </c:pt>
                <c:pt idx="118">
                  <c:v>-0.18324787516756066</c:v>
                </c:pt>
                <c:pt idx="119">
                  <c:v>0.10932868634580942</c:v>
                </c:pt>
                <c:pt idx="120">
                  <c:v>0.39712705964862516</c:v>
                </c:pt>
                <c:pt idx="121">
                  <c:v>0.66756907481773764</c:v>
                </c:pt>
                <c:pt idx="122">
                  <c:v>0.90883511806548734</c:v>
                </c:pt>
                <c:pt idx="123">
                  <c:v>1.1103807055790247</c:v>
                </c:pt>
                <c:pt idx="124">
                  <c:v>1.2633973280609787</c:v>
                </c:pt>
                <c:pt idx="125">
                  <c:v>1.3611974248536689</c:v>
                </c:pt>
                <c:pt idx="126">
                  <c:v>1.3995066624303223</c:v>
                </c:pt>
                <c:pt idx="127">
                  <c:v>1.376650743280722</c:v>
                </c:pt>
                <c:pt idx="128">
                  <c:v>1.2936285807465742</c:v>
                </c:pt>
                <c:pt idx="129">
                  <c:v>1.1540686417151538</c:v>
                </c:pt>
                <c:pt idx="130">
                  <c:v>0.9640703652050262</c:v>
                </c:pt>
                <c:pt idx="131">
                  <c:v>0.73193758761256633</c:v>
                </c:pt>
                <c:pt idx="132">
                  <c:v>0.46781562521521614</c:v>
                </c:pt>
                <c:pt idx="133">
                  <c:v>0.18324787516753124</c:v>
                </c:pt>
                <c:pt idx="134">
                  <c:v>-0.109328686345839</c:v>
                </c:pt>
                <c:pt idx="135">
                  <c:v>-0.39712705964865358</c:v>
                </c:pt>
                <c:pt idx="136">
                  <c:v>-0.66756907481776362</c:v>
                </c:pt>
                <c:pt idx="137">
                  <c:v>-0.90883511806550987</c:v>
                </c:pt>
                <c:pt idx="138">
                  <c:v>-1.1103807055790429</c:v>
                </c:pt>
                <c:pt idx="139">
                  <c:v>-1.2633973280609916</c:v>
                </c:pt>
                <c:pt idx="140">
                  <c:v>-1.3611974248536758</c:v>
                </c:pt>
                <c:pt idx="141">
                  <c:v>-1.3995066624303232</c:v>
                </c:pt>
                <c:pt idx="142">
                  <c:v>-1.3766507432807169</c:v>
                </c:pt>
                <c:pt idx="143">
                  <c:v>-1.2936285807465628</c:v>
                </c:pt>
                <c:pt idx="144">
                  <c:v>-1.1540686417151398</c:v>
                </c:pt>
                <c:pt idx="145">
                  <c:v>-0.96407036520500833</c:v>
                </c:pt>
                <c:pt idx="146">
                  <c:v>-0.73193758761254513</c:v>
                </c:pt>
                <c:pt idx="147">
                  <c:v>-0.46781562521519282</c:v>
                </c:pt>
                <c:pt idx="148">
                  <c:v>-0.18324787516750676</c:v>
                </c:pt>
                <c:pt idx="149">
                  <c:v>0.10932868634586362</c:v>
                </c:pt>
                <c:pt idx="150">
                  <c:v>0.39712705964867728</c:v>
                </c:pt>
                <c:pt idx="151">
                  <c:v>0.66756907481778538</c:v>
                </c:pt>
                <c:pt idx="152">
                  <c:v>0.90883511806552875</c:v>
                </c:pt>
                <c:pt idx="153">
                  <c:v>1.110380705579052</c:v>
                </c:pt>
                <c:pt idx="154">
                  <c:v>1.2633973280609978</c:v>
                </c:pt>
                <c:pt idx="155">
                  <c:v>1.3611974248536793</c:v>
                </c:pt>
                <c:pt idx="156">
                  <c:v>1.3995066624303236</c:v>
                </c:pt>
                <c:pt idx="157">
                  <c:v>1.376650743280714</c:v>
                </c:pt>
                <c:pt idx="158">
                  <c:v>1.2936285807465571</c:v>
                </c:pt>
                <c:pt idx="159">
                  <c:v>1.1540686417151313</c:v>
                </c:pt>
                <c:pt idx="160">
                  <c:v>0.96407036520499756</c:v>
                </c:pt>
                <c:pt idx="161">
                  <c:v>0.73193758761253269</c:v>
                </c:pt>
                <c:pt idx="162">
                  <c:v>0.46781562521517889</c:v>
                </c:pt>
                <c:pt idx="163">
                  <c:v>0.18324787516749214</c:v>
                </c:pt>
                <c:pt idx="164">
                  <c:v>-0.10932868634587833</c:v>
                </c:pt>
                <c:pt idx="165">
                  <c:v>-0.39712705964869144</c:v>
                </c:pt>
                <c:pt idx="166">
                  <c:v>-0.66756907481779826</c:v>
                </c:pt>
                <c:pt idx="167">
                  <c:v>-0.90883511806553996</c:v>
                </c:pt>
                <c:pt idx="168">
                  <c:v>-1.1103807055790669</c:v>
                </c:pt>
                <c:pt idx="169">
                  <c:v>-1.2633973280610087</c:v>
                </c:pt>
                <c:pt idx="170">
                  <c:v>-1.3611974248536851</c:v>
                </c:pt>
                <c:pt idx="171">
                  <c:v>-1.3995066624303241</c:v>
                </c:pt>
                <c:pt idx="172">
                  <c:v>-1.3766507432807096</c:v>
                </c:pt>
                <c:pt idx="173">
                  <c:v>-1.2936285807465477</c:v>
                </c:pt>
                <c:pt idx="174">
                  <c:v>-1.1540686417151174</c:v>
                </c:pt>
                <c:pt idx="175">
                  <c:v>-0.96407036520497968</c:v>
                </c:pt>
                <c:pt idx="176">
                  <c:v>-0.7319375876125116</c:v>
                </c:pt>
                <c:pt idx="177">
                  <c:v>-0.46781562521515568</c:v>
                </c:pt>
                <c:pt idx="178">
                  <c:v>-0.18324787516746766</c:v>
                </c:pt>
                <c:pt idx="179">
                  <c:v>0.10932868634590295</c:v>
                </c:pt>
                <c:pt idx="180">
                  <c:v>0.39712705964871514</c:v>
                </c:pt>
                <c:pt idx="181">
                  <c:v>0.66756907481782002</c:v>
                </c:pt>
                <c:pt idx="182">
                  <c:v>0.90883511806555872</c:v>
                </c:pt>
                <c:pt idx="183">
                  <c:v>1.110380705579082</c:v>
                </c:pt>
                <c:pt idx="184">
                  <c:v>1.2633973280610191</c:v>
                </c:pt>
                <c:pt idx="185">
                  <c:v>1.3611974248536909</c:v>
                </c:pt>
                <c:pt idx="186">
                  <c:v>1.3995066624303247</c:v>
                </c:pt>
                <c:pt idx="187">
                  <c:v>1.3766507432807051</c:v>
                </c:pt>
                <c:pt idx="188">
                  <c:v>1.2936285807465382</c:v>
                </c:pt>
                <c:pt idx="189">
                  <c:v>1.1540686417151034</c:v>
                </c:pt>
                <c:pt idx="190">
                  <c:v>0.96407036520496181</c:v>
                </c:pt>
                <c:pt idx="191">
                  <c:v>0.73193758761249061</c:v>
                </c:pt>
                <c:pt idx="192">
                  <c:v>0.46781562521513237</c:v>
                </c:pt>
                <c:pt idx="193">
                  <c:v>0.18324787516744317</c:v>
                </c:pt>
                <c:pt idx="194">
                  <c:v>-0.10932868634592756</c:v>
                </c:pt>
                <c:pt idx="195">
                  <c:v>-0.39712705964873873</c:v>
                </c:pt>
                <c:pt idx="196">
                  <c:v>-0.66756907481784178</c:v>
                </c:pt>
                <c:pt idx="197">
                  <c:v>-0.90883511806557737</c:v>
                </c:pt>
                <c:pt idx="198">
                  <c:v>-1.1103807055790971</c:v>
                </c:pt>
                <c:pt idx="199">
                  <c:v>-1.26339732806103</c:v>
                </c:pt>
                <c:pt idx="200">
                  <c:v>-1.3611974248536967</c:v>
                </c:pt>
                <c:pt idx="201">
                  <c:v>-1.3995066624303254</c:v>
                </c:pt>
                <c:pt idx="202">
                  <c:v>-1.3766507432807007</c:v>
                </c:pt>
                <c:pt idx="203">
                  <c:v>-1.2936285807465289</c:v>
                </c:pt>
                <c:pt idx="204">
                  <c:v>-1.1540686417150894</c:v>
                </c:pt>
                <c:pt idx="205">
                  <c:v>-0.96407036520494394</c:v>
                </c:pt>
                <c:pt idx="206">
                  <c:v>-0.73193758761246952</c:v>
                </c:pt>
                <c:pt idx="207">
                  <c:v>-0.46781562521510911</c:v>
                </c:pt>
                <c:pt idx="208">
                  <c:v>-0.18324787516741869</c:v>
                </c:pt>
                <c:pt idx="209">
                  <c:v>0.10932868634595219</c:v>
                </c:pt>
                <c:pt idx="210">
                  <c:v>0.39712705964876244</c:v>
                </c:pt>
                <c:pt idx="211">
                  <c:v>0.66756907481786343</c:v>
                </c:pt>
                <c:pt idx="212">
                  <c:v>0.90883511806559614</c:v>
                </c:pt>
                <c:pt idx="213">
                  <c:v>1.1103807055791119</c:v>
                </c:pt>
                <c:pt idx="214">
                  <c:v>1.2633973280610404</c:v>
                </c:pt>
                <c:pt idx="215">
                  <c:v>1.3611974248537024</c:v>
                </c:pt>
                <c:pt idx="216">
                  <c:v>1.3995066624303263</c:v>
                </c:pt>
                <c:pt idx="217">
                  <c:v>1.3766507432806963</c:v>
                </c:pt>
                <c:pt idx="218">
                  <c:v>1.2936285807465193</c:v>
                </c:pt>
                <c:pt idx="219">
                  <c:v>1.1540686417150754</c:v>
                </c:pt>
                <c:pt idx="220">
                  <c:v>0.96407036520492595</c:v>
                </c:pt>
                <c:pt idx="221">
                  <c:v>0.73193758761244854</c:v>
                </c:pt>
                <c:pt idx="222">
                  <c:v>0.4678156252150858</c:v>
                </c:pt>
                <c:pt idx="223">
                  <c:v>0.18324787516739421</c:v>
                </c:pt>
                <c:pt idx="224">
                  <c:v>-0.10932868634597681</c:v>
                </c:pt>
                <c:pt idx="225">
                  <c:v>-0.39712705964878614</c:v>
                </c:pt>
                <c:pt idx="226">
                  <c:v>-0.66756907481788519</c:v>
                </c:pt>
                <c:pt idx="227">
                  <c:v>-0.90883511806561501</c:v>
                </c:pt>
                <c:pt idx="228">
                  <c:v>-1.110380705579127</c:v>
                </c:pt>
                <c:pt idx="229">
                  <c:v>-1.2633973280610511</c:v>
                </c:pt>
                <c:pt idx="230">
                  <c:v>-1.361197424853708</c:v>
                </c:pt>
                <c:pt idx="231">
                  <c:v>-1.3995066624303267</c:v>
                </c:pt>
                <c:pt idx="232">
                  <c:v>-1.3766507432806916</c:v>
                </c:pt>
                <c:pt idx="233">
                  <c:v>-1.29362858074651</c:v>
                </c:pt>
                <c:pt idx="234">
                  <c:v>-1.1540686417150614</c:v>
                </c:pt>
                <c:pt idx="235">
                  <c:v>-0.96407036520490808</c:v>
                </c:pt>
                <c:pt idx="236">
                  <c:v>-0.73193758761242733</c:v>
                </c:pt>
                <c:pt idx="237">
                  <c:v>-0.46781562521506259</c:v>
                </c:pt>
                <c:pt idx="238">
                  <c:v>-0.18324787516736973</c:v>
                </c:pt>
                <c:pt idx="239">
                  <c:v>0.10932868634600143</c:v>
                </c:pt>
                <c:pt idx="240">
                  <c:v>0.39712705964880979</c:v>
                </c:pt>
                <c:pt idx="241">
                  <c:v>0.66756907481790684</c:v>
                </c:pt>
                <c:pt idx="242">
                  <c:v>0.90883511806563377</c:v>
                </c:pt>
                <c:pt idx="243">
                  <c:v>1.1103807055791421</c:v>
                </c:pt>
                <c:pt idx="244">
                  <c:v>1.2633973280610618</c:v>
                </c:pt>
                <c:pt idx="245">
                  <c:v>1.3611974248537138</c:v>
                </c:pt>
                <c:pt idx="246">
                  <c:v>1.3995066624303274</c:v>
                </c:pt>
                <c:pt idx="247">
                  <c:v>1.3766507432806872</c:v>
                </c:pt>
                <c:pt idx="248">
                  <c:v>1.2936285807465004</c:v>
                </c:pt>
                <c:pt idx="249">
                  <c:v>1.1540686417150474</c:v>
                </c:pt>
                <c:pt idx="250">
                  <c:v>0.9640703652048902</c:v>
                </c:pt>
                <c:pt idx="251">
                  <c:v>0.73193758761240635</c:v>
                </c:pt>
                <c:pt idx="252">
                  <c:v>0.46781562521503928</c:v>
                </c:pt>
                <c:pt idx="253">
                  <c:v>0.18324787516734525</c:v>
                </c:pt>
                <c:pt idx="254">
                  <c:v>-0.10932868634602606</c:v>
                </c:pt>
                <c:pt idx="255">
                  <c:v>-0.39712705964883349</c:v>
                </c:pt>
                <c:pt idx="256">
                  <c:v>-0.66756907481792849</c:v>
                </c:pt>
                <c:pt idx="257">
                  <c:v>-0.90883511806565265</c:v>
                </c:pt>
                <c:pt idx="258">
                  <c:v>-1.110380705579157</c:v>
                </c:pt>
                <c:pt idx="259">
                  <c:v>-1.2633973280610724</c:v>
                </c:pt>
                <c:pt idx="260">
                  <c:v>-1.3611974248537198</c:v>
                </c:pt>
                <c:pt idx="261">
                  <c:v>-1.3995066624303281</c:v>
                </c:pt>
                <c:pt idx="262">
                  <c:v>-1.3766507432806827</c:v>
                </c:pt>
                <c:pt idx="263">
                  <c:v>-1.2936285807464911</c:v>
                </c:pt>
                <c:pt idx="264">
                  <c:v>-1.1540686417150334</c:v>
                </c:pt>
                <c:pt idx="265">
                  <c:v>-0.96407036520487233</c:v>
                </c:pt>
                <c:pt idx="266">
                  <c:v>-0.73193758761238525</c:v>
                </c:pt>
                <c:pt idx="267">
                  <c:v>-0.46781562521501602</c:v>
                </c:pt>
                <c:pt idx="268">
                  <c:v>-0.18324787516732077</c:v>
                </c:pt>
                <c:pt idx="269">
                  <c:v>0.10932868634605068</c:v>
                </c:pt>
                <c:pt idx="270">
                  <c:v>0.39712705964885719</c:v>
                </c:pt>
                <c:pt idx="271">
                  <c:v>0.66756907481795025</c:v>
                </c:pt>
                <c:pt idx="272">
                  <c:v>0.90883511806567141</c:v>
                </c:pt>
                <c:pt idx="273">
                  <c:v>1.1103807055791721</c:v>
                </c:pt>
                <c:pt idx="274">
                  <c:v>1.2633973280610831</c:v>
                </c:pt>
                <c:pt idx="275">
                  <c:v>1.3611974248537255</c:v>
                </c:pt>
                <c:pt idx="276">
                  <c:v>1.399506662430329</c:v>
                </c:pt>
                <c:pt idx="277">
                  <c:v>1.376650743280678</c:v>
                </c:pt>
                <c:pt idx="278">
                  <c:v>1.2936285807464816</c:v>
                </c:pt>
                <c:pt idx="279">
                  <c:v>1.1540686417150194</c:v>
                </c:pt>
                <c:pt idx="280">
                  <c:v>0.96407036520485445</c:v>
                </c:pt>
                <c:pt idx="281">
                  <c:v>0.73193758761236427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8-D63B-4AE9-A9B0-8A9657BCC089}"/>
            </c:ext>
          </c:extLst>
        </c:ser>
        <c:ser>
          <c:idx val="9"/>
          <c:order val="9"/>
          <c:tx>
            <c:strRef>
              <c:f>'[OT Transient Graphs.xlsx]Sheet1'!$K$1</c:f>
              <c:strCache>
                <c:ptCount val="1"/>
                <c:pt idx="0">
                  <c:v>Ion 10</c:v>
                </c:pt>
              </c:strCache>
            </c:strRef>
          </c:tx>
          <c:spPr>
            <a:ln w="19050" cap="rnd">
              <a:solidFill>
                <a:schemeClr val="accent4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'[OT Transient Graphs.xlsx]Sheet1'!$A$2:$A$283</c:f>
              <c:numCache>
                <c:formatCode>General</c:formatCode>
                <c:ptCount val="282"/>
                <c:pt idx="0">
                  <c:v>0</c:v>
                </c:pt>
                <c:pt idx="1">
                  <c:v>0.31415926535897931</c:v>
                </c:pt>
                <c:pt idx="2">
                  <c:v>0.62831853071795862</c:v>
                </c:pt>
                <c:pt idx="3">
                  <c:v>0.94247779607693793</c:v>
                </c:pt>
                <c:pt idx="4">
                  <c:v>1.2566370614359172</c:v>
                </c:pt>
                <c:pt idx="5">
                  <c:v>1.5707963267948966</c:v>
                </c:pt>
                <c:pt idx="6">
                  <c:v>1.8849555921538759</c:v>
                </c:pt>
                <c:pt idx="7">
                  <c:v>2.1991148575128552</c:v>
                </c:pt>
                <c:pt idx="8">
                  <c:v>2.5132741228718345</c:v>
                </c:pt>
                <c:pt idx="9">
                  <c:v>2.8274333882308138</c:v>
                </c:pt>
                <c:pt idx="10">
                  <c:v>3.1415926535897931</c:v>
                </c:pt>
                <c:pt idx="11">
                  <c:v>3.4557519189487724</c:v>
                </c:pt>
                <c:pt idx="12">
                  <c:v>3.7699111843077517</c:v>
                </c:pt>
                <c:pt idx="13">
                  <c:v>4.0840704496667311</c:v>
                </c:pt>
                <c:pt idx="14">
                  <c:v>4.3982297150257104</c:v>
                </c:pt>
                <c:pt idx="15">
                  <c:v>4.7123889803846897</c:v>
                </c:pt>
                <c:pt idx="16">
                  <c:v>5.026548245743669</c:v>
                </c:pt>
                <c:pt idx="17">
                  <c:v>5.3407075111026483</c:v>
                </c:pt>
                <c:pt idx="18">
                  <c:v>5.6548667764616276</c:v>
                </c:pt>
                <c:pt idx="19">
                  <c:v>5.9690260418206069</c:v>
                </c:pt>
                <c:pt idx="20">
                  <c:v>6.2831853071795862</c:v>
                </c:pt>
                <c:pt idx="21">
                  <c:v>6.5973445725385655</c:v>
                </c:pt>
                <c:pt idx="22">
                  <c:v>6.9115038378975449</c:v>
                </c:pt>
                <c:pt idx="23">
                  <c:v>7.2256631032565242</c:v>
                </c:pt>
                <c:pt idx="24">
                  <c:v>7.5398223686155035</c:v>
                </c:pt>
                <c:pt idx="25">
                  <c:v>7.8539816339744828</c:v>
                </c:pt>
                <c:pt idx="26">
                  <c:v>8.1681408993334621</c:v>
                </c:pt>
                <c:pt idx="27">
                  <c:v>8.4823001646924414</c:v>
                </c:pt>
                <c:pt idx="28">
                  <c:v>8.7964594300514207</c:v>
                </c:pt>
                <c:pt idx="29">
                  <c:v>9.1106186954104</c:v>
                </c:pt>
                <c:pt idx="30">
                  <c:v>9.4247779607693793</c:v>
                </c:pt>
                <c:pt idx="31">
                  <c:v>9.7389372261283587</c:v>
                </c:pt>
                <c:pt idx="32">
                  <c:v>10.053096491487338</c:v>
                </c:pt>
                <c:pt idx="33">
                  <c:v>10.367255756846317</c:v>
                </c:pt>
                <c:pt idx="34">
                  <c:v>10.681415022205297</c:v>
                </c:pt>
                <c:pt idx="35">
                  <c:v>10.995574287564276</c:v>
                </c:pt>
                <c:pt idx="36">
                  <c:v>11.309733552923255</c:v>
                </c:pt>
                <c:pt idx="37">
                  <c:v>11.623892818282235</c:v>
                </c:pt>
                <c:pt idx="38">
                  <c:v>11.938052083641214</c:v>
                </c:pt>
                <c:pt idx="39">
                  <c:v>12.252211349000193</c:v>
                </c:pt>
                <c:pt idx="40">
                  <c:v>12.566370614359172</c:v>
                </c:pt>
                <c:pt idx="41">
                  <c:v>12.880529879718152</c:v>
                </c:pt>
                <c:pt idx="42">
                  <c:v>13.194689145077131</c:v>
                </c:pt>
                <c:pt idx="43">
                  <c:v>13.50884841043611</c:v>
                </c:pt>
                <c:pt idx="44">
                  <c:v>13.82300767579509</c:v>
                </c:pt>
                <c:pt idx="45">
                  <c:v>14.137166941154069</c:v>
                </c:pt>
                <c:pt idx="46">
                  <c:v>14.451326206513048</c:v>
                </c:pt>
                <c:pt idx="47">
                  <c:v>14.765485471872028</c:v>
                </c:pt>
                <c:pt idx="48">
                  <c:v>15.079644737231007</c:v>
                </c:pt>
                <c:pt idx="49">
                  <c:v>15.393804002589986</c:v>
                </c:pt>
                <c:pt idx="50">
                  <c:v>15.707963267948966</c:v>
                </c:pt>
                <c:pt idx="51">
                  <c:v>16.022122533307943</c:v>
                </c:pt>
                <c:pt idx="52">
                  <c:v>16.336281798666924</c:v>
                </c:pt>
                <c:pt idx="53">
                  <c:v>16.650441064025905</c:v>
                </c:pt>
                <c:pt idx="54">
                  <c:v>16.964600329384886</c:v>
                </c:pt>
                <c:pt idx="55">
                  <c:v>17.278759594743867</c:v>
                </c:pt>
                <c:pt idx="56">
                  <c:v>17.592918860102849</c:v>
                </c:pt>
                <c:pt idx="57">
                  <c:v>17.90707812546183</c:v>
                </c:pt>
                <c:pt idx="58">
                  <c:v>18.221237390820811</c:v>
                </c:pt>
                <c:pt idx="59">
                  <c:v>18.535396656179792</c:v>
                </c:pt>
                <c:pt idx="60">
                  <c:v>18.849555921538773</c:v>
                </c:pt>
                <c:pt idx="61">
                  <c:v>19.163715186897754</c:v>
                </c:pt>
                <c:pt idx="62">
                  <c:v>19.477874452256735</c:v>
                </c:pt>
                <c:pt idx="63">
                  <c:v>19.792033717615716</c:v>
                </c:pt>
                <c:pt idx="64">
                  <c:v>20.106192982974697</c:v>
                </c:pt>
                <c:pt idx="65">
                  <c:v>20.420352248333678</c:v>
                </c:pt>
                <c:pt idx="66">
                  <c:v>20.734511513692659</c:v>
                </c:pt>
                <c:pt idx="67">
                  <c:v>21.048670779051641</c:v>
                </c:pt>
                <c:pt idx="68">
                  <c:v>21.362830044410622</c:v>
                </c:pt>
                <c:pt idx="69">
                  <c:v>21.676989309769603</c:v>
                </c:pt>
                <c:pt idx="70">
                  <c:v>21.991148575128584</c:v>
                </c:pt>
                <c:pt idx="71">
                  <c:v>22.305307840487565</c:v>
                </c:pt>
                <c:pt idx="72">
                  <c:v>22.619467105846546</c:v>
                </c:pt>
                <c:pt idx="73">
                  <c:v>22.933626371205527</c:v>
                </c:pt>
                <c:pt idx="74">
                  <c:v>23.247785636564508</c:v>
                </c:pt>
                <c:pt idx="75">
                  <c:v>23.561944901923489</c:v>
                </c:pt>
                <c:pt idx="76">
                  <c:v>23.87610416728247</c:v>
                </c:pt>
                <c:pt idx="77">
                  <c:v>24.190263432641451</c:v>
                </c:pt>
                <c:pt idx="78">
                  <c:v>24.504422698000432</c:v>
                </c:pt>
                <c:pt idx="79">
                  <c:v>24.818581963359414</c:v>
                </c:pt>
                <c:pt idx="80">
                  <c:v>25.132741228718395</c:v>
                </c:pt>
                <c:pt idx="81">
                  <c:v>25.446900494077376</c:v>
                </c:pt>
                <c:pt idx="82">
                  <c:v>25.761059759436357</c:v>
                </c:pt>
                <c:pt idx="83">
                  <c:v>26.075219024795338</c:v>
                </c:pt>
                <c:pt idx="84">
                  <c:v>26.389378290154319</c:v>
                </c:pt>
                <c:pt idx="85">
                  <c:v>26.7035375555133</c:v>
                </c:pt>
                <c:pt idx="86">
                  <c:v>27.017696820872281</c:v>
                </c:pt>
                <c:pt idx="87">
                  <c:v>27.331856086231262</c:v>
                </c:pt>
                <c:pt idx="88">
                  <c:v>27.646015351590243</c:v>
                </c:pt>
                <c:pt idx="89">
                  <c:v>27.960174616949224</c:v>
                </c:pt>
                <c:pt idx="90">
                  <c:v>28.274333882308206</c:v>
                </c:pt>
                <c:pt idx="91">
                  <c:v>28.588493147667187</c:v>
                </c:pt>
                <c:pt idx="92">
                  <c:v>28.902652413026168</c:v>
                </c:pt>
                <c:pt idx="93">
                  <c:v>29.216811678385149</c:v>
                </c:pt>
                <c:pt idx="94">
                  <c:v>29.53097094374413</c:v>
                </c:pt>
                <c:pt idx="95">
                  <c:v>29.845130209103111</c:v>
                </c:pt>
                <c:pt idx="96">
                  <c:v>30.159289474462092</c:v>
                </c:pt>
                <c:pt idx="97">
                  <c:v>30.473448739821073</c:v>
                </c:pt>
                <c:pt idx="98">
                  <c:v>30.787608005180054</c:v>
                </c:pt>
                <c:pt idx="99">
                  <c:v>31.101767270539035</c:v>
                </c:pt>
                <c:pt idx="100">
                  <c:v>31.415926535898016</c:v>
                </c:pt>
                <c:pt idx="101">
                  <c:v>31.730085801256998</c:v>
                </c:pt>
                <c:pt idx="102">
                  <c:v>32.044245066615979</c:v>
                </c:pt>
                <c:pt idx="103">
                  <c:v>32.35840433197496</c:v>
                </c:pt>
                <c:pt idx="104">
                  <c:v>32.672563597333941</c:v>
                </c:pt>
                <c:pt idx="105">
                  <c:v>32.986722862692922</c:v>
                </c:pt>
                <c:pt idx="106">
                  <c:v>33.300882128051903</c:v>
                </c:pt>
                <c:pt idx="107">
                  <c:v>33.615041393410884</c:v>
                </c:pt>
                <c:pt idx="108">
                  <c:v>33.929200658769865</c:v>
                </c:pt>
                <c:pt idx="109">
                  <c:v>34.243359924128846</c:v>
                </c:pt>
                <c:pt idx="110">
                  <c:v>34.557519189487827</c:v>
                </c:pt>
                <c:pt idx="111">
                  <c:v>34.871678454846808</c:v>
                </c:pt>
                <c:pt idx="112">
                  <c:v>35.185837720205789</c:v>
                </c:pt>
                <c:pt idx="113">
                  <c:v>35.499996985564771</c:v>
                </c:pt>
                <c:pt idx="114">
                  <c:v>35.814156250923752</c:v>
                </c:pt>
                <c:pt idx="115">
                  <c:v>36.128315516282733</c:v>
                </c:pt>
                <c:pt idx="116">
                  <c:v>36.442474781641714</c:v>
                </c:pt>
                <c:pt idx="117">
                  <c:v>36.756634047000695</c:v>
                </c:pt>
                <c:pt idx="118">
                  <c:v>37.070793312359676</c:v>
                </c:pt>
                <c:pt idx="119">
                  <c:v>37.384952577718657</c:v>
                </c:pt>
                <c:pt idx="120">
                  <c:v>37.699111843077638</c:v>
                </c:pt>
                <c:pt idx="121">
                  <c:v>38.013271108436619</c:v>
                </c:pt>
                <c:pt idx="122">
                  <c:v>38.3274303737956</c:v>
                </c:pt>
                <c:pt idx="123">
                  <c:v>38.641589639154581</c:v>
                </c:pt>
                <c:pt idx="124">
                  <c:v>38.955748904513563</c:v>
                </c:pt>
                <c:pt idx="125">
                  <c:v>39.269908169872544</c:v>
                </c:pt>
                <c:pt idx="126">
                  <c:v>39.584067435231525</c:v>
                </c:pt>
                <c:pt idx="127">
                  <c:v>39.898226700590506</c:v>
                </c:pt>
                <c:pt idx="128">
                  <c:v>40.212385965949487</c:v>
                </c:pt>
                <c:pt idx="129">
                  <c:v>40.526545231308468</c:v>
                </c:pt>
                <c:pt idx="130">
                  <c:v>40.840704496667449</c:v>
                </c:pt>
                <c:pt idx="131">
                  <c:v>41.15486376202643</c:v>
                </c:pt>
                <c:pt idx="132">
                  <c:v>41.469023027385411</c:v>
                </c:pt>
                <c:pt idx="133">
                  <c:v>41.783182292744392</c:v>
                </c:pt>
                <c:pt idx="134">
                  <c:v>42.097341558103373</c:v>
                </c:pt>
                <c:pt idx="135">
                  <c:v>42.411500823462355</c:v>
                </c:pt>
                <c:pt idx="136">
                  <c:v>42.725660088821336</c:v>
                </c:pt>
                <c:pt idx="137">
                  <c:v>43.039819354180317</c:v>
                </c:pt>
                <c:pt idx="138">
                  <c:v>43.353978619539298</c:v>
                </c:pt>
                <c:pt idx="139">
                  <c:v>43.668137884898279</c:v>
                </c:pt>
                <c:pt idx="140">
                  <c:v>43.98229715025726</c:v>
                </c:pt>
                <c:pt idx="141">
                  <c:v>44.296456415616241</c:v>
                </c:pt>
                <c:pt idx="142">
                  <c:v>44.610615680975222</c:v>
                </c:pt>
                <c:pt idx="143">
                  <c:v>44.924774946334203</c:v>
                </c:pt>
                <c:pt idx="144">
                  <c:v>45.238934211693184</c:v>
                </c:pt>
                <c:pt idx="145">
                  <c:v>45.553093477052165</c:v>
                </c:pt>
                <c:pt idx="146">
                  <c:v>45.867252742411146</c:v>
                </c:pt>
                <c:pt idx="147">
                  <c:v>46.181412007770128</c:v>
                </c:pt>
                <c:pt idx="148">
                  <c:v>46.495571273129109</c:v>
                </c:pt>
                <c:pt idx="149">
                  <c:v>46.80973053848809</c:v>
                </c:pt>
                <c:pt idx="150">
                  <c:v>47.123889803847071</c:v>
                </c:pt>
                <c:pt idx="151">
                  <c:v>47.438049069206052</c:v>
                </c:pt>
                <c:pt idx="152">
                  <c:v>47.752208334565033</c:v>
                </c:pt>
                <c:pt idx="153">
                  <c:v>48.066367599924014</c:v>
                </c:pt>
                <c:pt idx="154">
                  <c:v>48.380526865282995</c:v>
                </c:pt>
                <c:pt idx="155">
                  <c:v>48.694686130641976</c:v>
                </c:pt>
                <c:pt idx="156">
                  <c:v>49.008845396000957</c:v>
                </c:pt>
                <c:pt idx="157">
                  <c:v>49.323004661359938</c:v>
                </c:pt>
                <c:pt idx="158">
                  <c:v>49.63716392671892</c:v>
                </c:pt>
                <c:pt idx="159">
                  <c:v>49.951323192077901</c:v>
                </c:pt>
                <c:pt idx="160">
                  <c:v>50.265482457436882</c:v>
                </c:pt>
                <c:pt idx="161">
                  <c:v>50.579641722795863</c:v>
                </c:pt>
                <c:pt idx="162">
                  <c:v>50.893800988154844</c:v>
                </c:pt>
                <c:pt idx="163">
                  <c:v>51.207960253513825</c:v>
                </c:pt>
                <c:pt idx="164">
                  <c:v>51.522119518872806</c:v>
                </c:pt>
                <c:pt idx="165">
                  <c:v>51.836278784231787</c:v>
                </c:pt>
                <c:pt idx="166">
                  <c:v>52.150438049590768</c:v>
                </c:pt>
                <c:pt idx="167">
                  <c:v>52.464597314949749</c:v>
                </c:pt>
                <c:pt idx="168">
                  <c:v>52.77875658030873</c:v>
                </c:pt>
                <c:pt idx="169">
                  <c:v>53.092915845667711</c:v>
                </c:pt>
                <c:pt idx="170">
                  <c:v>53.407075111026693</c:v>
                </c:pt>
                <c:pt idx="171">
                  <c:v>53.721234376385674</c:v>
                </c:pt>
                <c:pt idx="172">
                  <c:v>54.035393641744655</c:v>
                </c:pt>
                <c:pt idx="173">
                  <c:v>54.349552907103636</c:v>
                </c:pt>
                <c:pt idx="174">
                  <c:v>54.663712172462617</c:v>
                </c:pt>
                <c:pt idx="175">
                  <c:v>54.977871437821598</c:v>
                </c:pt>
                <c:pt idx="176">
                  <c:v>55.292030703180579</c:v>
                </c:pt>
                <c:pt idx="177">
                  <c:v>55.60618996853956</c:v>
                </c:pt>
                <c:pt idx="178">
                  <c:v>55.920349233898541</c:v>
                </c:pt>
                <c:pt idx="179">
                  <c:v>56.234508499257522</c:v>
                </c:pt>
                <c:pt idx="180">
                  <c:v>56.548667764616503</c:v>
                </c:pt>
                <c:pt idx="181">
                  <c:v>56.862827029975485</c:v>
                </c:pt>
                <c:pt idx="182">
                  <c:v>57.176986295334466</c:v>
                </c:pt>
                <c:pt idx="183">
                  <c:v>57.491145560693447</c:v>
                </c:pt>
                <c:pt idx="184">
                  <c:v>57.805304826052428</c:v>
                </c:pt>
                <c:pt idx="185">
                  <c:v>58.119464091411409</c:v>
                </c:pt>
                <c:pt idx="186">
                  <c:v>58.43362335677039</c:v>
                </c:pt>
                <c:pt idx="187">
                  <c:v>58.747782622129371</c:v>
                </c:pt>
                <c:pt idx="188">
                  <c:v>59.061941887488352</c:v>
                </c:pt>
                <c:pt idx="189">
                  <c:v>59.376101152847333</c:v>
                </c:pt>
                <c:pt idx="190">
                  <c:v>59.690260418206314</c:v>
                </c:pt>
                <c:pt idx="191">
                  <c:v>60.004419683565295</c:v>
                </c:pt>
                <c:pt idx="192">
                  <c:v>60.318578948924277</c:v>
                </c:pt>
                <c:pt idx="193">
                  <c:v>60.632738214283258</c:v>
                </c:pt>
                <c:pt idx="194">
                  <c:v>60.946897479642239</c:v>
                </c:pt>
                <c:pt idx="195">
                  <c:v>61.26105674500122</c:v>
                </c:pt>
                <c:pt idx="196">
                  <c:v>61.575216010360201</c:v>
                </c:pt>
                <c:pt idx="197">
                  <c:v>61.889375275719182</c:v>
                </c:pt>
                <c:pt idx="198">
                  <c:v>62.203534541078163</c:v>
                </c:pt>
                <c:pt idx="199">
                  <c:v>62.517693806437144</c:v>
                </c:pt>
                <c:pt idx="200">
                  <c:v>62.831853071796125</c:v>
                </c:pt>
                <c:pt idx="201">
                  <c:v>63.146012337155106</c:v>
                </c:pt>
                <c:pt idx="202">
                  <c:v>63.460171602514087</c:v>
                </c:pt>
                <c:pt idx="203">
                  <c:v>63.774330867873068</c:v>
                </c:pt>
                <c:pt idx="204">
                  <c:v>64.088490133232042</c:v>
                </c:pt>
                <c:pt idx="205">
                  <c:v>64.402649398591024</c:v>
                </c:pt>
                <c:pt idx="206">
                  <c:v>64.716808663950005</c:v>
                </c:pt>
                <c:pt idx="207">
                  <c:v>65.030967929308986</c:v>
                </c:pt>
                <c:pt idx="208">
                  <c:v>65.345127194667967</c:v>
                </c:pt>
                <c:pt idx="209">
                  <c:v>65.659286460026948</c:v>
                </c:pt>
                <c:pt idx="210">
                  <c:v>65.973445725385929</c:v>
                </c:pt>
                <c:pt idx="211">
                  <c:v>66.28760499074491</c:v>
                </c:pt>
                <c:pt idx="212">
                  <c:v>66.601764256103891</c:v>
                </c:pt>
                <c:pt idx="213">
                  <c:v>66.915923521462872</c:v>
                </c:pt>
                <c:pt idx="214">
                  <c:v>67.230082786821853</c:v>
                </c:pt>
                <c:pt idx="215">
                  <c:v>67.544242052180834</c:v>
                </c:pt>
                <c:pt idx="216">
                  <c:v>67.858401317539816</c:v>
                </c:pt>
                <c:pt idx="217">
                  <c:v>68.172560582898797</c:v>
                </c:pt>
                <c:pt idx="218">
                  <c:v>68.486719848257778</c:v>
                </c:pt>
                <c:pt idx="219">
                  <c:v>68.800879113616759</c:v>
                </c:pt>
                <c:pt idx="220">
                  <c:v>69.11503837897574</c:v>
                </c:pt>
                <c:pt idx="221">
                  <c:v>69.429197644334721</c:v>
                </c:pt>
                <c:pt idx="222">
                  <c:v>69.743356909693702</c:v>
                </c:pt>
                <c:pt idx="223">
                  <c:v>70.057516175052683</c:v>
                </c:pt>
                <c:pt idx="224">
                  <c:v>70.371675440411664</c:v>
                </c:pt>
                <c:pt idx="225">
                  <c:v>70.685834705770645</c:v>
                </c:pt>
                <c:pt idx="226">
                  <c:v>70.999993971129626</c:v>
                </c:pt>
                <c:pt idx="227">
                  <c:v>71.314153236488607</c:v>
                </c:pt>
                <c:pt idx="228">
                  <c:v>71.628312501847589</c:v>
                </c:pt>
                <c:pt idx="229">
                  <c:v>71.94247176720657</c:v>
                </c:pt>
                <c:pt idx="230">
                  <c:v>72.256631032565551</c:v>
                </c:pt>
                <c:pt idx="231">
                  <c:v>72.570790297924532</c:v>
                </c:pt>
                <c:pt idx="232">
                  <c:v>72.884949563283513</c:v>
                </c:pt>
                <c:pt idx="233">
                  <c:v>73.199108828642494</c:v>
                </c:pt>
                <c:pt idx="234">
                  <c:v>73.513268094001475</c:v>
                </c:pt>
                <c:pt idx="235">
                  <c:v>73.827427359360456</c:v>
                </c:pt>
                <c:pt idx="236">
                  <c:v>74.141586624719437</c:v>
                </c:pt>
                <c:pt idx="237">
                  <c:v>74.455745890078418</c:v>
                </c:pt>
                <c:pt idx="238">
                  <c:v>74.769905155437399</c:v>
                </c:pt>
                <c:pt idx="239">
                  <c:v>75.084064420796381</c:v>
                </c:pt>
                <c:pt idx="240">
                  <c:v>75.398223686155362</c:v>
                </c:pt>
                <c:pt idx="241">
                  <c:v>75.712382951514343</c:v>
                </c:pt>
                <c:pt idx="242">
                  <c:v>76.026542216873324</c:v>
                </c:pt>
                <c:pt idx="243">
                  <c:v>76.340701482232305</c:v>
                </c:pt>
                <c:pt idx="244">
                  <c:v>76.654860747591286</c:v>
                </c:pt>
                <c:pt idx="245">
                  <c:v>76.969020012950267</c:v>
                </c:pt>
                <c:pt idx="246">
                  <c:v>77.283179278309248</c:v>
                </c:pt>
                <c:pt idx="247">
                  <c:v>77.597338543668229</c:v>
                </c:pt>
                <c:pt idx="248">
                  <c:v>77.91149780902721</c:v>
                </c:pt>
                <c:pt idx="249">
                  <c:v>78.225657074386191</c:v>
                </c:pt>
                <c:pt idx="250">
                  <c:v>78.539816339745173</c:v>
                </c:pt>
                <c:pt idx="251">
                  <c:v>78.853975605104154</c:v>
                </c:pt>
                <c:pt idx="252">
                  <c:v>79.168134870463135</c:v>
                </c:pt>
                <c:pt idx="253">
                  <c:v>79.482294135822116</c:v>
                </c:pt>
                <c:pt idx="254">
                  <c:v>79.796453401181097</c:v>
                </c:pt>
                <c:pt idx="255">
                  <c:v>80.110612666540078</c:v>
                </c:pt>
                <c:pt idx="256">
                  <c:v>80.424771931899059</c:v>
                </c:pt>
                <c:pt idx="257">
                  <c:v>80.73893119725804</c:v>
                </c:pt>
                <c:pt idx="258">
                  <c:v>81.053090462617021</c:v>
                </c:pt>
                <c:pt idx="259">
                  <c:v>81.367249727976002</c:v>
                </c:pt>
                <c:pt idx="260">
                  <c:v>81.681408993334983</c:v>
                </c:pt>
                <c:pt idx="261">
                  <c:v>81.995568258693964</c:v>
                </c:pt>
                <c:pt idx="262">
                  <c:v>82.309727524052946</c:v>
                </c:pt>
                <c:pt idx="263">
                  <c:v>82.623886789411927</c:v>
                </c:pt>
                <c:pt idx="264">
                  <c:v>82.938046054770908</c:v>
                </c:pt>
                <c:pt idx="265">
                  <c:v>83.252205320129889</c:v>
                </c:pt>
                <c:pt idx="266">
                  <c:v>83.56636458548887</c:v>
                </c:pt>
                <c:pt idx="267">
                  <c:v>83.880523850847851</c:v>
                </c:pt>
                <c:pt idx="268">
                  <c:v>84.194683116206832</c:v>
                </c:pt>
                <c:pt idx="269">
                  <c:v>84.508842381565813</c:v>
                </c:pt>
                <c:pt idx="270">
                  <c:v>84.823001646924794</c:v>
                </c:pt>
                <c:pt idx="271">
                  <c:v>85.137160912283775</c:v>
                </c:pt>
                <c:pt idx="272">
                  <c:v>85.451320177642756</c:v>
                </c:pt>
                <c:pt idx="273">
                  <c:v>85.765479443001738</c:v>
                </c:pt>
                <c:pt idx="274">
                  <c:v>86.079638708360719</c:v>
                </c:pt>
                <c:pt idx="275">
                  <c:v>86.3937979737197</c:v>
                </c:pt>
                <c:pt idx="276">
                  <c:v>86.707957239078681</c:v>
                </c:pt>
                <c:pt idx="277">
                  <c:v>87.022116504437662</c:v>
                </c:pt>
                <c:pt idx="278">
                  <c:v>87.336275769796643</c:v>
                </c:pt>
                <c:pt idx="279">
                  <c:v>87.650435035155624</c:v>
                </c:pt>
                <c:pt idx="280">
                  <c:v>87.964594300514605</c:v>
                </c:pt>
                <c:pt idx="281">
                  <c:v>88.278753565873586</c:v>
                </c:pt>
              </c:numCache>
            </c:numRef>
          </c:xVal>
          <c:yVal>
            <c:numRef>
              <c:f>'[OT Transient Graphs.xlsx]Sheet1'!$K$2:$K$283</c:f>
              <c:numCache>
                <c:formatCode>General</c:formatCode>
                <c:ptCount val="282"/>
                <c:pt idx="0">
                  <c:v>5.3499765724917471E-2</c:v>
                </c:pt>
                <c:pt idx="1">
                  <c:v>1.9222959475485569E-2</c:v>
                </c:pt>
                <c:pt idx="2">
                  <c:v>-1.5637926670322121E-2</c:v>
                </c:pt>
                <c:pt idx="3">
                  <c:v>-5.0023662327424778E-2</c:v>
                </c:pt>
                <c:pt idx="4">
                  <c:v>-8.2889454317903122E-2</c:v>
                </c:pt>
                <c:pt idx="5">
                  <c:v>-0.11323669218301979</c:v>
                </c:pt>
                <c:pt idx="6">
                  <c:v>-0.14014329045668636</c:v>
                </c:pt>
                <c:pt idx="7">
                  <c:v>-0.1627917057657533</c:v>
                </c:pt>
                <c:pt idx="8">
                  <c:v>-0.18049377747170567</c:v>
                </c:pt>
                <c:pt idx="9">
                  <c:v>-0.19271163708343858</c:v>
                </c:pt>
                <c:pt idx="10">
                  <c:v>-0.19907405111918489</c:v>
                </c:pt>
                <c:pt idx="11">
                  <c:v>-0.19938770084800525</c:v>
                </c:pt>
                <c:pt idx="12">
                  <c:v>-0.19364305618160385</c:v>
                </c:pt>
                <c:pt idx="13">
                  <c:v>-0.18201466524123888</c:v>
                </c:pt>
                <c:pt idx="14">
                  <c:v>-0.1648558508013836</c:v>
                </c:pt>
                <c:pt idx="15">
                  <c:v>-0.14268797475601377</c:v>
                </c:pt>
                <c:pt idx="16">
                  <c:v>-0.11618459680128174</c:v>
                </c:pt>
                <c:pt idx="17">
                  <c:v>-8.6151008664985498E-2</c:v>
                </c:pt>
                <c:pt idx="18">
                  <c:v>-5.349976572491754E-2</c:v>
                </c:pt>
                <c:pt idx="19">
                  <c:v>-1.9222959475485683E-2</c:v>
                </c:pt>
                <c:pt idx="20">
                  <c:v>1.5637926670322138E-2</c:v>
                </c:pt>
                <c:pt idx="21">
                  <c:v>5.0023662327424757E-2</c:v>
                </c:pt>
                <c:pt idx="22">
                  <c:v>8.2889454317903108E-2</c:v>
                </c:pt>
                <c:pt idx="23">
                  <c:v>0.11323669218301968</c:v>
                </c:pt>
                <c:pt idx="24">
                  <c:v>0.14014329045668628</c:v>
                </c:pt>
                <c:pt idx="25">
                  <c:v>0.16279170576575319</c:v>
                </c:pt>
                <c:pt idx="26">
                  <c:v>0.18049377747170564</c:v>
                </c:pt>
                <c:pt idx="27">
                  <c:v>0.19271163708343858</c:v>
                </c:pt>
                <c:pt idx="28">
                  <c:v>0.19907405111918489</c:v>
                </c:pt>
                <c:pt idx="29">
                  <c:v>0.19938770084800528</c:v>
                </c:pt>
                <c:pt idx="30">
                  <c:v>0.19364305618160385</c:v>
                </c:pt>
                <c:pt idx="31">
                  <c:v>0.18201466524123888</c:v>
                </c:pt>
                <c:pt idx="32">
                  <c:v>0.16485585080138362</c:v>
                </c:pt>
                <c:pt idx="33">
                  <c:v>0.14268797475601394</c:v>
                </c:pt>
                <c:pt idx="34">
                  <c:v>0.1161845968012819</c:v>
                </c:pt>
                <c:pt idx="35">
                  <c:v>8.6151008664985526E-2</c:v>
                </c:pt>
                <c:pt idx="36">
                  <c:v>5.3499765724917561E-2</c:v>
                </c:pt>
                <c:pt idx="37">
                  <c:v>1.9222959475485708E-2</c:v>
                </c:pt>
                <c:pt idx="38">
                  <c:v>-1.563792667032194E-2</c:v>
                </c:pt>
                <c:pt idx="39">
                  <c:v>-5.0023662327424737E-2</c:v>
                </c:pt>
                <c:pt idx="40">
                  <c:v>-8.288945431790308E-2</c:v>
                </c:pt>
                <c:pt idx="41">
                  <c:v>-0.11323669218301967</c:v>
                </c:pt>
                <c:pt idx="42">
                  <c:v>-0.14014329045668625</c:v>
                </c:pt>
                <c:pt idx="43">
                  <c:v>-0.16279170576575319</c:v>
                </c:pt>
                <c:pt idx="44">
                  <c:v>-0.1804937774717057</c:v>
                </c:pt>
                <c:pt idx="45">
                  <c:v>-0.19271163708343864</c:v>
                </c:pt>
                <c:pt idx="46">
                  <c:v>-0.19907405111918491</c:v>
                </c:pt>
                <c:pt idx="47">
                  <c:v>-0.19938770084800525</c:v>
                </c:pt>
                <c:pt idx="48">
                  <c:v>-0.19364305618160388</c:v>
                </c:pt>
                <c:pt idx="49">
                  <c:v>-0.18201466524123891</c:v>
                </c:pt>
                <c:pt idx="50">
                  <c:v>-0.16485585080138362</c:v>
                </c:pt>
                <c:pt idx="51">
                  <c:v>-0.14268797475601394</c:v>
                </c:pt>
                <c:pt idx="52">
                  <c:v>-0.11618459680128163</c:v>
                </c:pt>
                <c:pt idx="53">
                  <c:v>-8.6151008664985373E-2</c:v>
                </c:pt>
                <c:pt idx="54">
                  <c:v>-5.3499765724917075E-2</c:v>
                </c:pt>
                <c:pt idx="55">
                  <c:v>-1.9222959475484847E-2</c:v>
                </c:pt>
                <c:pt idx="56">
                  <c:v>1.5637926670322801E-2</c:v>
                </c:pt>
                <c:pt idx="57">
                  <c:v>5.002366232742575E-2</c:v>
                </c:pt>
                <c:pt idx="58">
                  <c:v>8.2889454317904357E-2</c:v>
                </c:pt>
                <c:pt idx="59">
                  <c:v>0.11323669218302082</c:v>
                </c:pt>
                <c:pt idx="60">
                  <c:v>0.14014329045668752</c:v>
                </c:pt>
                <c:pt idx="61">
                  <c:v>0.16279170576575441</c:v>
                </c:pt>
                <c:pt idx="62">
                  <c:v>0.18049377747170647</c:v>
                </c:pt>
                <c:pt idx="63">
                  <c:v>0.19271163708343919</c:v>
                </c:pt>
                <c:pt idx="64">
                  <c:v>0.19907405111918514</c:v>
                </c:pt>
                <c:pt idx="65">
                  <c:v>0.19938770084800506</c:v>
                </c:pt>
                <c:pt idx="66">
                  <c:v>0.19364305618160316</c:v>
                </c:pt>
                <c:pt idx="67">
                  <c:v>0.18201466524123761</c:v>
                </c:pt>
                <c:pt idx="68">
                  <c:v>0.16485585080138182</c:v>
                </c:pt>
                <c:pt idx="69">
                  <c:v>0.14268797475601147</c:v>
                </c:pt>
                <c:pt idx="70">
                  <c:v>0.11618459680127875</c:v>
                </c:pt>
                <c:pt idx="71">
                  <c:v>8.6151008664982209E-2</c:v>
                </c:pt>
                <c:pt idx="72">
                  <c:v>5.3499765724913675E-2</c:v>
                </c:pt>
                <c:pt idx="73">
                  <c:v>1.9222959475481336E-2</c:v>
                </c:pt>
                <c:pt idx="74">
                  <c:v>-1.5637926670326315E-2</c:v>
                </c:pt>
                <c:pt idx="75">
                  <c:v>-5.0023662327429164E-2</c:v>
                </c:pt>
                <c:pt idx="76">
                  <c:v>-8.2889454317907563E-2</c:v>
                </c:pt>
                <c:pt idx="77">
                  <c:v>-0.11323669218302373</c:v>
                </c:pt>
                <c:pt idx="78">
                  <c:v>-0.14014329045669002</c:v>
                </c:pt>
                <c:pt idx="79">
                  <c:v>-0.16279170576575647</c:v>
                </c:pt>
                <c:pt idx="80">
                  <c:v>-0.180493777471708</c:v>
                </c:pt>
                <c:pt idx="81">
                  <c:v>-0.19271163708344013</c:v>
                </c:pt>
                <c:pt idx="82">
                  <c:v>-0.1990740511191855</c:v>
                </c:pt>
                <c:pt idx="83">
                  <c:v>-0.19938770084800478</c:v>
                </c:pt>
                <c:pt idx="84">
                  <c:v>-0.19364305618160227</c:v>
                </c:pt>
                <c:pt idx="85">
                  <c:v>-0.18201466524123613</c:v>
                </c:pt>
                <c:pt idx="86">
                  <c:v>-0.16485585080137982</c:v>
                </c:pt>
                <c:pt idx="87">
                  <c:v>-0.14268797475600925</c:v>
                </c:pt>
                <c:pt idx="88">
                  <c:v>-0.11618459680127589</c:v>
                </c:pt>
                <c:pt idx="89">
                  <c:v>-8.6151008664979017E-2</c:v>
                </c:pt>
                <c:pt idx="90">
                  <c:v>-5.3499765724910622E-2</c:v>
                </c:pt>
                <c:pt idx="91">
                  <c:v>-1.9222959475477822E-2</c:v>
                </c:pt>
                <c:pt idx="92">
                  <c:v>1.5637926670329833E-2</c:v>
                </c:pt>
                <c:pt idx="93">
                  <c:v>5.0023662327432231E-2</c:v>
                </c:pt>
                <c:pt idx="94">
                  <c:v>8.2889454317910782E-2</c:v>
                </c:pt>
                <c:pt idx="95">
                  <c:v>0.11323669218302664</c:v>
                </c:pt>
                <c:pt idx="96">
                  <c:v>0.1401432904566923</c:v>
                </c:pt>
                <c:pt idx="97">
                  <c:v>0.16279170576575852</c:v>
                </c:pt>
                <c:pt idx="98">
                  <c:v>0.1804937774717095</c:v>
                </c:pt>
                <c:pt idx="99">
                  <c:v>0.19271163708344097</c:v>
                </c:pt>
                <c:pt idx="100">
                  <c:v>0.19907405111918583</c:v>
                </c:pt>
                <c:pt idx="101">
                  <c:v>0.1993877008480045</c:v>
                </c:pt>
                <c:pt idx="102">
                  <c:v>0.19364305618160149</c:v>
                </c:pt>
                <c:pt idx="103">
                  <c:v>0.18201466524123466</c:v>
                </c:pt>
                <c:pt idx="104">
                  <c:v>0.16485585080137782</c:v>
                </c:pt>
                <c:pt idx="105">
                  <c:v>0.14268797475600678</c:v>
                </c:pt>
                <c:pt idx="106">
                  <c:v>0.11618459680127301</c:v>
                </c:pt>
                <c:pt idx="107">
                  <c:v>8.6151008664975826E-2</c:v>
                </c:pt>
                <c:pt idx="108">
                  <c:v>5.3499765724907215E-2</c:v>
                </c:pt>
                <c:pt idx="109">
                  <c:v>1.922295947547431E-2</c:v>
                </c:pt>
                <c:pt idx="110">
                  <c:v>-1.5637926670333351E-2</c:v>
                </c:pt>
                <c:pt idx="111">
                  <c:v>-5.0023662327435651E-2</c:v>
                </c:pt>
                <c:pt idx="112">
                  <c:v>-8.2889454317913988E-2</c:v>
                </c:pt>
                <c:pt idx="113">
                  <c:v>-0.11323669218302955</c:v>
                </c:pt>
                <c:pt idx="114">
                  <c:v>-0.1401432904566948</c:v>
                </c:pt>
                <c:pt idx="115">
                  <c:v>-0.16279170576576055</c:v>
                </c:pt>
                <c:pt idx="116">
                  <c:v>-0.18049377747171103</c:v>
                </c:pt>
                <c:pt idx="117">
                  <c:v>-0.19271163708344194</c:v>
                </c:pt>
                <c:pt idx="118">
                  <c:v>-0.19907405111918616</c:v>
                </c:pt>
                <c:pt idx="119">
                  <c:v>-0.19938770084800422</c:v>
                </c:pt>
                <c:pt idx="120">
                  <c:v>-0.1936430561816006</c:v>
                </c:pt>
                <c:pt idx="121">
                  <c:v>-0.18201466524123322</c:v>
                </c:pt>
                <c:pt idx="122">
                  <c:v>-0.16485585080137583</c:v>
                </c:pt>
                <c:pt idx="123">
                  <c:v>-0.14268797475600431</c:v>
                </c:pt>
                <c:pt idx="124">
                  <c:v>-0.11618459680127013</c:v>
                </c:pt>
                <c:pt idx="125">
                  <c:v>-8.6151008664972648E-2</c:v>
                </c:pt>
                <c:pt idx="126">
                  <c:v>-5.3499765724903815E-2</c:v>
                </c:pt>
                <c:pt idx="127">
                  <c:v>-1.9222959475470799E-2</c:v>
                </c:pt>
                <c:pt idx="128">
                  <c:v>1.5637926670336869E-2</c:v>
                </c:pt>
                <c:pt idx="129">
                  <c:v>5.0023662327439072E-2</c:v>
                </c:pt>
                <c:pt idx="130">
                  <c:v>8.2889454317917208E-2</c:v>
                </c:pt>
                <c:pt idx="131">
                  <c:v>0.11323669218303245</c:v>
                </c:pt>
                <c:pt idx="132">
                  <c:v>0.14014329045669735</c:v>
                </c:pt>
                <c:pt idx="133">
                  <c:v>0.1627917057657626</c:v>
                </c:pt>
                <c:pt idx="134">
                  <c:v>0.18049377747171255</c:v>
                </c:pt>
                <c:pt idx="135">
                  <c:v>0.19271163708344285</c:v>
                </c:pt>
                <c:pt idx="136">
                  <c:v>0.1990740511191865</c:v>
                </c:pt>
                <c:pt idx="137">
                  <c:v>0.19938770084800395</c:v>
                </c:pt>
                <c:pt idx="138">
                  <c:v>0.19364305618159972</c:v>
                </c:pt>
                <c:pt idx="139">
                  <c:v>0.18201466524123175</c:v>
                </c:pt>
                <c:pt idx="140">
                  <c:v>0.16485585080137385</c:v>
                </c:pt>
                <c:pt idx="141">
                  <c:v>0.14268797475600184</c:v>
                </c:pt>
                <c:pt idx="142">
                  <c:v>0.11618459680126728</c:v>
                </c:pt>
                <c:pt idx="143">
                  <c:v>8.6151008664969456E-2</c:v>
                </c:pt>
                <c:pt idx="144">
                  <c:v>5.3499765724900422E-2</c:v>
                </c:pt>
                <c:pt idx="145">
                  <c:v>1.9222959475467288E-2</c:v>
                </c:pt>
                <c:pt idx="146">
                  <c:v>-1.5637926670340387E-2</c:v>
                </c:pt>
                <c:pt idx="147">
                  <c:v>-5.0023662327442479E-2</c:v>
                </c:pt>
                <c:pt idx="148">
                  <c:v>-8.2889454317920414E-2</c:v>
                </c:pt>
                <c:pt idx="149">
                  <c:v>-0.11323669218303536</c:v>
                </c:pt>
                <c:pt idx="150">
                  <c:v>-0.14014329045669985</c:v>
                </c:pt>
                <c:pt idx="151">
                  <c:v>-0.16279170576576465</c:v>
                </c:pt>
                <c:pt idx="152">
                  <c:v>-0.18049377747171405</c:v>
                </c:pt>
                <c:pt idx="153">
                  <c:v>-0.19271163708344383</c:v>
                </c:pt>
                <c:pt idx="154">
                  <c:v>-0.19907405111918686</c:v>
                </c:pt>
                <c:pt idx="155">
                  <c:v>-0.19938770084800367</c:v>
                </c:pt>
                <c:pt idx="156">
                  <c:v>-0.19364305618159883</c:v>
                </c:pt>
                <c:pt idx="157">
                  <c:v>-0.18201466524123028</c:v>
                </c:pt>
                <c:pt idx="158">
                  <c:v>-0.16485585080137186</c:v>
                </c:pt>
                <c:pt idx="159">
                  <c:v>-0.14268797475599937</c:v>
                </c:pt>
                <c:pt idx="160">
                  <c:v>-0.11618459680126439</c:v>
                </c:pt>
                <c:pt idx="161">
                  <c:v>-8.6151008664966278E-2</c:v>
                </c:pt>
                <c:pt idx="162">
                  <c:v>-5.3499765724897022E-2</c:v>
                </c:pt>
                <c:pt idx="163">
                  <c:v>-1.9222959475463777E-2</c:v>
                </c:pt>
                <c:pt idx="164">
                  <c:v>1.5637926670343902E-2</c:v>
                </c:pt>
                <c:pt idx="165">
                  <c:v>5.00236623274459E-2</c:v>
                </c:pt>
                <c:pt idx="166">
                  <c:v>8.2889454317923619E-2</c:v>
                </c:pt>
                <c:pt idx="167">
                  <c:v>0.11323669218303828</c:v>
                </c:pt>
                <c:pt idx="168">
                  <c:v>0.14014329045670235</c:v>
                </c:pt>
                <c:pt idx="169">
                  <c:v>0.16279170576576671</c:v>
                </c:pt>
                <c:pt idx="170">
                  <c:v>0.18049377747171558</c:v>
                </c:pt>
                <c:pt idx="171">
                  <c:v>0.19271163708344474</c:v>
                </c:pt>
                <c:pt idx="172">
                  <c:v>0.19907405111918719</c:v>
                </c:pt>
                <c:pt idx="173">
                  <c:v>0.19938770084800339</c:v>
                </c:pt>
                <c:pt idx="174">
                  <c:v>0.19364305618159794</c:v>
                </c:pt>
                <c:pt idx="175">
                  <c:v>0.18201466524122881</c:v>
                </c:pt>
                <c:pt idx="176">
                  <c:v>0.16485585080137025</c:v>
                </c:pt>
                <c:pt idx="177">
                  <c:v>0.1426879747559969</c:v>
                </c:pt>
                <c:pt idx="178">
                  <c:v>0.11618459680126153</c:v>
                </c:pt>
                <c:pt idx="179">
                  <c:v>8.6151008664963738E-2</c:v>
                </c:pt>
                <c:pt idx="180">
                  <c:v>5.3499765724893622E-2</c:v>
                </c:pt>
                <c:pt idx="181">
                  <c:v>1.9222959475460266E-2</c:v>
                </c:pt>
                <c:pt idx="182">
                  <c:v>-1.5637926670346716E-2</c:v>
                </c:pt>
                <c:pt idx="183">
                  <c:v>-5.0023662327449314E-2</c:v>
                </c:pt>
                <c:pt idx="184">
                  <c:v>-8.2889454317925548E-2</c:v>
                </c:pt>
                <c:pt idx="185">
                  <c:v>-0.11323669218304061</c:v>
                </c:pt>
                <c:pt idx="186">
                  <c:v>-0.1401432904567049</c:v>
                </c:pt>
                <c:pt idx="187">
                  <c:v>-0.16279170576576793</c:v>
                </c:pt>
                <c:pt idx="188">
                  <c:v>-0.1804937774717168</c:v>
                </c:pt>
                <c:pt idx="189">
                  <c:v>-0.19271163708344571</c:v>
                </c:pt>
                <c:pt idx="190">
                  <c:v>-0.19907405111918738</c:v>
                </c:pt>
                <c:pt idx="191">
                  <c:v>-0.19938770084800317</c:v>
                </c:pt>
                <c:pt idx="192">
                  <c:v>-0.19364305618159708</c:v>
                </c:pt>
                <c:pt idx="193">
                  <c:v>-0.18201466524122795</c:v>
                </c:pt>
                <c:pt idx="194">
                  <c:v>-0.16485585080136825</c:v>
                </c:pt>
                <c:pt idx="195">
                  <c:v>-0.14268797475599443</c:v>
                </c:pt>
                <c:pt idx="196">
                  <c:v>-0.11618459680125981</c:v>
                </c:pt>
                <c:pt idx="197">
                  <c:v>-8.615100866496056E-2</c:v>
                </c:pt>
                <c:pt idx="198">
                  <c:v>-5.3499765724890215E-2</c:v>
                </c:pt>
                <c:pt idx="199">
                  <c:v>-1.9222959475458167E-2</c:v>
                </c:pt>
                <c:pt idx="200">
                  <c:v>1.563792667035023E-2</c:v>
                </c:pt>
                <c:pt idx="201">
                  <c:v>5.0023662327452728E-2</c:v>
                </c:pt>
                <c:pt idx="202">
                  <c:v>8.2889454317928754E-2</c:v>
                </c:pt>
                <c:pt idx="203">
                  <c:v>0.11323669218304351</c:v>
                </c:pt>
                <c:pt idx="204">
                  <c:v>0.14014329045670637</c:v>
                </c:pt>
                <c:pt idx="205">
                  <c:v>0.16279170576576998</c:v>
                </c:pt>
                <c:pt idx="206">
                  <c:v>0.18049377747171769</c:v>
                </c:pt>
                <c:pt idx="207">
                  <c:v>0.19271163708344627</c:v>
                </c:pt>
                <c:pt idx="208">
                  <c:v>0.19907405111918772</c:v>
                </c:pt>
                <c:pt idx="209">
                  <c:v>0.19938770084800303</c:v>
                </c:pt>
                <c:pt idx="210">
                  <c:v>0.19364305618159655</c:v>
                </c:pt>
                <c:pt idx="211">
                  <c:v>0.18201466524122648</c:v>
                </c:pt>
                <c:pt idx="212">
                  <c:v>0.16485585080136705</c:v>
                </c:pt>
                <c:pt idx="213">
                  <c:v>0.14268797475599293</c:v>
                </c:pt>
                <c:pt idx="214">
                  <c:v>0.11618459680125695</c:v>
                </c:pt>
                <c:pt idx="215">
                  <c:v>8.6151008664958659E-2</c:v>
                </c:pt>
                <c:pt idx="216">
                  <c:v>5.3499765724888196E-2</c:v>
                </c:pt>
                <c:pt idx="217">
                  <c:v>1.9222959475454656E-2</c:v>
                </c:pt>
                <c:pt idx="218">
                  <c:v>-1.5637926670352333E-2</c:v>
                </c:pt>
                <c:pt idx="219">
                  <c:v>-5.0023662327454768E-2</c:v>
                </c:pt>
                <c:pt idx="220">
                  <c:v>-8.288945431793196E-2</c:v>
                </c:pt>
                <c:pt idx="221">
                  <c:v>-0.11323669218304525</c:v>
                </c:pt>
                <c:pt idx="222">
                  <c:v>-0.1401432904567089</c:v>
                </c:pt>
                <c:pt idx="223">
                  <c:v>-0.16279170576577204</c:v>
                </c:pt>
                <c:pt idx="224">
                  <c:v>-0.18049377747171924</c:v>
                </c:pt>
                <c:pt idx="225">
                  <c:v>-0.19271163708344721</c:v>
                </c:pt>
                <c:pt idx="226">
                  <c:v>-0.19907405111918808</c:v>
                </c:pt>
                <c:pt idx="227">
                  <c:v>-0.19938770084800272</c:v>
                </c:pt>
                <c:pt idx="228">
                  <c:v>-0.19364305618159566</c:v>
                </c:pt>
                <c:pt idx="229">
                  <c:v>-0.182014665241225</c:v>
                </c:pt>
                <c:pt idx="230">
                  <c:v>-0.16485585080136506</c:v>
                </c:pt>
                <c:pt idx="231">
                  <c:v>-0.14268797475599046</c:v>
                </c:pt>
                <c:pt idx="232">
                  <c:v>-0.11618459680125406</c:v>
                </c:pt>
                <c:pt idx="233">
                  <c:v>-8.6151008664955467E-2</c:v>
                </c:pt>
                <c:pt idx="234">
                  <c:v>-5.3499765724884789E-2</c:v>
                </c:pt>
                <c:pt idx="235">
                  <c:v>-1.9222959475451145E-2</c:v>
                </c:pt>
                <c:pt idx="236">
                  <c:v>1.5637926670355847E-2</c:v>
                </c:pt>
                <c:pt idx="237">
                  <c:v>5.0023662327458189E-2</c:v>
                </c:pt>
                <c:pt idx="238">
                  <c:v>8.2889454317935166E-2</c:v>
                </c:pt>
                <c:pt idx="239">
                  <c:v>0.11323669218304816</c:v>
                </c:pt>
                <c:pt idx="240">
                  <c:v>0.14014329045671142</c:v>
                </c:pt>
                <c:pt idx="241">
                  <c:v>0.16279170576577406</c:v>
                </c:pt>
                <c:pt idx="242">
                  <c:v>0.18049377747172074</c:v>
                </c:pt>
                <c:pt idx="243">
                  <c:v>0.19271163708344816</c:v>
                </c:pt>
                <c:pt idx="244">
                  <c:v>0.19907405111918841</c:v>
                </c:pt>
                <c:pt idx="245">
                  <c:v>0.19938770084800247</c:v>
                </c:pt>
                <c:pt idx="246">
                  <c:v>0.19364305618159477</c:v>
                </c:pt>
                <c:pt idx="247">
                  <c:v>0.18201466524122356</c:v>
                </c:pt>
                <c:pt idx="248">
                  <c:v>0.16485585080136306</c:v>
                </c:pt>
                <c:pt idx="249">
                  <c:v>0.14268797475598802</c:v>
                </c:pt>
                <c:pt idx="250">
                  <c:v>0.11618459680125121</c:v>
                </c:pt>
                <c:pt idx="251">
                  <c:v>8.6151008664952289E-2</c:v>
                </c:pt>
                <c:pt idx="252">
                  <c:v>5.3499765724881389E-2</c:v>
                </c:pt>
                <c:pt idx="253">
                  <c:v>1.922295947544763E-2</c:v>
                </c:pt>
                <c:pt idx="254">
                  <c:v>-1.5637926670359365E-2</c:v>
                </c:pt>
                <c:pt idx="255">
                  <c:v>-5.002366232746161E-2</c:v>
                </c:pt>
                <c:pt idx="256">
                  <c:v>-8.2889454317938385E-2</c:v>
                </c:pt>
                <c:pt idx="257">
                  <c:v>-0.11323669218305106</c:v>
                </c:pt>
                <c:pt idx="258">
                  <c:v>-0.14014329045671392</c:v>
                </c:pt>
                <c:pt idx="259">
                  <c:v>-0.16279170576577612</c:v>
                </c:pt>
                <c:pt idx="260">
                  <c:v>-0.18049377747172227</c:v>
                </c:pt>
                <c:pt idx="261">
                  <c:v>-0.1927116370834491</c:v>
                </c:pt>
                <c:pt idx="262">
                  <c:v>-0.19907405111918874</c:v>
                </c:pt>
                <c:pt idx="263">
                  <c:v>-0.19938770084800217</c:v>
                </c:pt>
                <c:pt idx="264">
                  <c:v>-0.19364305618159391</c:v>
                </c:pt>
                <c:pt idx="265">
                  <c:v>-0.18201466524122212</c:v>
                </c:pt>
                <c:pt idx="266">
                  <c:v>-0.16485585080136106</c:v>
                </c:pt>
                <c:pt idx="267">
                  <c:v>-0.14268797475598552</c:v>
                </c:pt>
                <c:pt idx="268">
                  <c:v>-0.11618459680124833</c:v>
                </c:pt>
                <c:pt idx="269">
                  <c:v>-8.6151008664949097E-2</c:v>
                </c:pt>
                <c:pt idx="270">
                  <c:v>-5.3499765724877996E-2</c:v>
                </c:pt>
                <c:pt idx="271">
                  <c:v>-1.9222959475444119E-2</c:v>
                </c:pt>
                <c:pt idx="272">
                  <c:v>1.5637926670362883E-2</c:v>
                </c:pt>
                <c:pt idx="273">
                  <c:v>5.0023662327465017E-2</c:v>
                </c:pt>
                <c:pt idx="274">
                  <c:v>8.2889454317941591E-2</c:v>
                </c:pt>
                <c:pt idx="275">
                  <c:v>0.11323669218305397</c:v>
                </c:pt>
                <c:pt idx="276">
                  <c:v>0.14014329045671645</c:v>
                </c:pt>
                <c:pt idx="277">
                  <c:v>0.16279170576577817</c:v>
                </c:pt>
                <c:pt idx="278">
                  <c:v>0.18049377747172379</c:v>
                </c:pt>
                <c:pt idx="279">
                  <c:v>0.19271163708345004</c:v>
                </c:pt>
                <c:pt idx="280">
                  <c:v>0.19907405111918908</c:v>
                </c:pt>
                <c:pt idx="281">
                  <c:v>0.19938770084800192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9-D63B-4AE9-A9B0-8A9657BCC0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53772616"/>
        <c:axId val="953769008"/>
      </c:scatterChart>
      <c:valAx>
        <c:axId val="953772616"/>
        <c:scaling>
          <c:orientation val="minMax"/>
          <c:max val="90"/>
          <c:min val="0"/>
        </c:scaling>
        <c:delete val="0"/>
        <c:axPos val="b"/>
        <c:numFmt formatCode="General" sourceLinked="1"/>
        <c:majorTickMark val="none"/>
        <c:minorTickMark val="none"/>
        <c:tickLblPos val="none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CH"/>
          </a:p>
        </c:txPr>
        <c:crossAx val="953769008"/>
        <c:crosses val="autoZero"/>
        <c:crossBetween val="midCat"/>
      </c:valAx>
      <c:valAx>
        <c:axId val="9537690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one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CH"/>
          </a:p>
        </c:txPr>
        <c:crossAx val="95377261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CH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diagrams/_rels/drawing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3493C0A-A077-C944-BB1E-64F2B2D3A28B}" type="doc">
      <dgm:prSet loTypeId="urn:microsoft.com/office/officeart/2005/8/layout/bProcess3" loCatId="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n-GB"/>
        </a:p>
      </dgm:t>
    </dgm:pt>
    <dgm:pt modelId="{25D60509-5F8E-D549-A549-CD53701733E6}">
      <dgm:prSet phldrT="[Text]" custT="1"/>
      <dgm:spPr/>
      <dgm:t>
        <a:bodyPr/>
        <a:lstStyle/>
        <a:p>
          <a:r>
            <a:rPr lang="en-GB" sz="2500" dirty="0"/>
            <a:t>Sample inlet</a:t>
          </a:r>
        </a:p>
      </dgm:t>
    </dgm:pt>
    <dgm:pt modelId="{67D0457C-AB6B-574D-B193-218678822519}" type="parTrans" cxnId="{D507C019-3CD1-0C4C-8611-FCB857C83097}">
      <dgm:prSet/>
      <dgm:spPr/>
      <dgm:t>
        <a:bodyPr/>
        <a:lstStyle/>
        <a:p>
          <a:endParaRPr lang="en-GB" sz="2500"/>
        </a:p>
      </dgm:t>
    </dgm:pt>
    <dgm:pt modelId="{8E033B4B-8E0A-FB4D-AE03-C20911A75117}" type="sibTrans" cxnId="{D507C019-3CD1-0C4C-8611-FCB857C83097}">
      <dgm:prSet custT="1"/>
      <dgm:spPr/>
      <dgm:t>
        <a:bodyPr/>
        <a:lstStyle/>
        <a:p>
          <a:endParaRPr lang="en-GB" sz="2500"/>
        </a:p>
      </dgm:t>
    </dgm:pt>
    <dgm:pt modelId="{0EB5EEE1-64A4-BC46-8DB8-B5C5319C2C90}">
      <dgm:prSet phldrT="[Text]" custT="1"/>
      <dgm:spPr/>
      <dgm:t>
        <a:bodyPr/>
        <a:lstStyle/>
        <a:p>
          <a:r>
            <a:rPr lang="en-GB" sz="2500" dirty="0"/>
            <a:t>Ionization</a:t>
          </a:r>
        </a:p>
      </dgm:t>
    </dgm:pt>
    <dgm:pt modelId="{7A722CFD-5EFC-1D4F-9B09-C82271D05FF4}" type="parTrans" cxnId="{FA5C23BB-F595-DD43-9998-8C3B0DA45DA6}">
      <dgm:prSet/>
      <dgm:spPr/>
      <dgm:t>
        <a:bodyPr/>
        <a:lstStyle/>
        <a:p>
          <a:endParaRPr lang="en-GB" sz="2500"/>
        </a:p>
      </dgm:t>
    </dgm:pt>
    <dgm:pt modelId="{89B190BC-F7EB-234B-A9A1-9B540E2DCFEF}" type="sibTrans" cxnId="{FA5C23BB-F595-DD43-9998-8C3B0DA45DA6}">
      <dgm:prSet custT="1"/>
      <dgm:spPr/>
      <dgm:t>
        <a:bodyPr/>
        <a:lstStyle/>
        <a:p>
          <a:endParaRPr lang="en-GB" sz="2500"/>
        </a:p>
      </dgm:t>
    </dgm:pt>
    <dgm:pt modelId="{1A2AA982-DC2A-0743-B7B4-91430DD395F0}">
      <dgm:prSet phldrT="[Text]" custT="1"/>
      <dgm:spPr/>
      <dgm:t>
        <a:bodyPr/>
        <a:lstStyle/>
        <a:p>
          <a:r>
            <a:rPr lang="en-GB" sz="2500" dirty="0"/>
            <a:t>Mass analyser</a:t>
          </a:r>
        </a:p>
      </dgm:t>
    </dgm:pt>
    <dgm:pt modelId="{001628B7-F930-B044-A8FF-4757AF6AC907}" type="parTrans" cxnId="{0CEC2AB6-9E92-BB46-BFB3-59A8CC14D2DB}">
      <dgm:prSet/>
      <dgm:spPr/>
      <dgm:t>
        <a:bodyPr/>
        <a:lstStyle/>
        <a:p>
          <a:endParaRPr lang="en-GB" sz="2500"/>
        </a:p>
      </dgm:t>
    </dgm:pt>
    <dgm:pt modelId="{F1F0D6C4-CEA9-1F44-B50A-0211AFCD0628}" type="sibTrans" cxnId="{0CEC2AB6-9E92-BB46-BFB3-59A8CC14D2DB}">
      <dgm:prSet custT="1"/>
      <dgm:spPr/>
      <dgm:t>
        <a:bodyPr/>
        <a:lstStyle/>
        <a:p>
          <a:endParaRPr lang="en-GB" sz="2500"/>
        </a:p>
      </dgm:t>
    </dgm:pt>
    <dgm:pt modelId="{AF742713-1CC0-CD42-8E4C-C0803F2D3355}">
      <dgm:prSet phldrT="[Text]" custT="1"/>
      <dgm:spPr/>
      <dgm:t>
        <a:bodyPr/>
        <a:lstStyle/>
        <a:p>
          <a:r>
            <a:rPr lang="en-GB" sz="2500" dirty="0"/>
            <a:t>Detector</a:t>
          </a:r>
        </a:p>
      </dgm:t>
    </dgm:pt>
    <dgm:pt modelId="{582C3FB0-E536-E944-BB49-47E147695D45}" type="parTrans" cxnId="{6792082E-B8E2-F641-A498-9F141A32D843}">
      <dgm:prSet/>
      <dgm:spPr/>
      <dgm:t>
        <a:bodyPr/>
        <a:lstStyle/>
        <a:p>
          <a:endParaRPr lang="en-GB" sz="2500"/>
        </a:p>
      </dgm:t>
    </dgm:pt>
    <dgm:pt modelId="{EDB35B9B-E842-104C-8225-6CC38C95CB6A}" type="sibTrans" cxnId="{6792082E-B8E2-F641-A498-9F141A32D843}">
      <dgm:prSet custT="1"/>
      <dgm:spPr/>
      <dgm:t>
        <a:bodyPr/>
        <a:lstStyle/>
        <a:p>
          <a:endParaRPr lang="en-GB" sz="2500"/>
        </a:p>
      </dgm:t>
    </dgm:pt>
    <dgm:pt modelId="{03D99236-1197-D14F-B6F8-669411749E73}">
      <dgm:prSet phldrT="[Text]" custT="1"/>
      <dgm:spPr/>
      <dgm:t>
        <a:bodyPr/>
        <a:lstStyle/>
        <a:p>
          <a:r>
            <a:rPr lang="en-GB" sz="2500" dirty="0"/>
            <a:t>Data acquisition</a:t>
          </a:r>
        </a:p>
      </dgm:t>
    </dgm:pt>
    <dgm:pt modelId="{D0864B6D-43A6-6A44-8A68-6FD66526825A}" type="parTrans" cxnId="{C29EC25A-2D8F-C24B-9752-9A957E1765B5}">
      <dgm:prSet/>
      <dgm:spPr/>
      <dgm:t>
        <a:bodyPr/>
        <a:lstStyle/>
        <a:p>
          <a:endParaRPr lang="en-GB" sz="2500"/>
        </a:p>
      </dgm:t>
    </dgm:pt>
    <dgm:pt modelId="{A90371E3-E6D3-274B-92DC-F9200E9E1E67}" type="sibTrans" cxnId="{C29EC25A-2D8F-C24B-9752-9A957E1765B5}">
      <dgm:prSet/>
      <dgm:spPr/>
      <dgm:t>
        <a:bodyPr/>
        <a:lstStyle/>
        <a:p>
          <a:endParaRPr lang="en-GB" sz="2500"/>
        </a:p>
      </dgm:t>
    </dgm:pt>
    <dgm:pt modelId="{054743C6-0794-4A46-BFA4-B28144C497C3}" type="pres">
      <dgm:prSet presAssocID="{23493C0A-A077-C944-BB1E-64F2B2D3A28B}" presName="Name0" presStyleCnt="0">
        <dgm:presLayoutVars>
          <dgm:dir/>
          <dgm:resizeHandles val="exact"/>
        </dgm:presLayoutVars>
      </dgm:prSet>
      <dgm:spPr/>
    </dgm:pt>
    <dgm:pt modelId="{D210A520-5D52-1C4E-BF32-568B04BEDBBB}" type="pres">
      <dgm:prSet presAssocID="{25D60509-5F8E-D549-A549-CD53701733E6}" presName="node" presStyleLbl="node1" presStyleIdx="0" presStyleCnt="5">
        <dgm:presLayoutVars>
          <dgm:bulletEnabled val="1"/>
        </dgm:presLayoutVars>
      </dgm:prSet>
      <dgm:spPr/>
    </dgm:pt>
    <dgm:pt modelId="{3FDF1520-7467-7247-B59A-7DA3781423CA}" type="pres">
      <dgm:prSet presAssocID="{8E033B4B-8E0A-FB4D-AE03-C20911A75117}" presName="sibTrans" presStyleLbl="sibTrans1D1" presStyleIdx="0" presStyleCnt="4"/>
      <dgm:spPr/>
    </dgm:pt>
    <dgm:pt modelId="{1544CD8F-CF5D-F645-9077-CCA5BE35616C}" type="pres">
      <dgm:prSet presAssocID="{8E033B4B-8E0A-FB4D-AE03-C20911A75117}" presName="connectorText" presStyleLbl="sibTrans1D1" presStyleIdx="0" presStyleCnt="4"/>
      <dgm:spPr/>
    </dgm:pt>
    <dgm:pt modelId="{EDA705BE-BD3C-EE40-AF8C-E6A05A26D545}" type="pres">
      <dgm:prSet presAssocID="{0EB5EEE1-64A4-BC46-8DB8-B5C5319C2C90}" presName="node" presStyleLbl="node1" presStyleIdx="1" presStyleCnt="5">
        <dgm:presLayoutVars>
          <dgm:bulletEnabled val="1"/>
        </dgm:presLayoutVars>
      </dgm:prSet>
      <dgm:spPr/>
    </dgm:pt>
    <dgm:pt modelId="{8FA3D4A6-520D-7645-BBBD-03AC818A82E9}" type="pres">
      <dgm:prSet presAssocID="{89B190BC-F7EB-234B-A9A1-9B540E2DCFEF}" presName="sibTrans" presStyleLbl="sibTrans1D1" presStyleIdx="1" presStyleCnt="4"/>
      <dgm:spPr/>
    </dgm:pt>
    <dgm:pt modelId="{1616D0E5-E758-BD4E-A337-818AF8168BDA}" type="pres">
      <dgm:prSet presAssocID="{89B190BC-F7EB-234B-A9A1-9B540E2DCFEF}" presName="connectorText" presStyleLbl="sibTrans1D1" presStyleIdx="1" presStyleCnt="4"/>
      <dgm:spPr/>
    </dgm:pt>
    <dgm:pt modelId="{CDA8C11D-5A81-FF40-8B59-B3C603F94318}" type="pres">
      <dgm:prSet presAssocID="{1A2AA982-DC2A-0743-B7B4-91430DD395F0}" presName="node" presStyleLbl="node1" presStyleIdx="2" presStyleCnt="5">
        <dgm:presLayoutVars>
          <dgm:bulletEnabled val="1"/>
        </dgm:presLayoutVars>
      </dgm:prSet>
      <dgm:spPr/>
    </dgm:pt>
    <dgm:pt modelId="{2B07D393-2939-0242-8437-AD9868D8E5C7}" type="pres">
      <dgm:prSet presAssocID="{F1F0D6C4-CEA9-1F44-B50A-0211AFCD0628}" presName="sibTrans" presStyleLbl="sibTrans1D1" presStyleIdx="2" presStyleCnt="4"/>
      <dgm:spPr/>
    </dgm:pt>
    <dgm:pt modelId="{0208010D-B243-AA41-8032-B372BB267CAF}" type="pres">
      <dgm:prSet presAssocID="{F1F0D6C4-CEA9-1F44-B50A-0211AFCD0628}" presName="connectorText" presStyleLbl="sibTrans1D1" presStyleIdx="2" presStyleCnt="4"/>
      <dgm:spPr/>
    </dgm:pt>
    <dgm:pt modelId="{84685193-56AC-E84C-90A4-FE04E74F229C}" type="pres">
      <dgm:prSet presAssocID="{AF742713-1CC0-CD42-8E4C-C0803F2D3355}" presName="node" presStyleLbl="node1" presStyleIdx="3" presStyleCnt="5">
        <dgm:presLayoutVars>
          <dgm:bulletEnabled val="1"/>
        </dgm:presLayoutVars>
      </dgm:prSet>
      <dgm:spPr/>
    </dgm:pt>
    <dgm:pt modelId="{FC394FDF-DE94-8647-9EC8-6B584E224B62}" type="pres">
      <dgm:prSet presAssocID="{EDB35B9B-E842-104C-8225-6CC38C95CB6A}" presName="sibTrans" presStyleLbl="sibTrans1D1" presStyleIdx="3" presStyleCnt="4"/>
      <dgm:spPr/>
    </dgm:pt>
    <dgm:pt modelId="{154AA5C6-6B2F-534E-B666-3FA2778378C4}" type="pres">
      <dgm:prSet presAssocID="{EDB35B9B-E842-104C-8225-6CC38C95CB6A}" presName="connectorText" presStyleLbl="sibTrans1D1" presStyleIdx="3" presStyleCnt="4"/>
      <dgm:spPr/>
    </dgm:pt>
    <dgm:pt modelId="{B8EC15BE-B204-2B40-B892-CDFCD2F1B6FC}" type="pres">
      <dgm:prSet presAssocID="{03D99236-1197-D14F-B6F8-669411749E73}" presName="node" presStyleLbl="node1" presStyleIdx="4" presStyleCnt="5">
        <dgm:presLayoutVars>
          <dgm:bulletEnabled val="1"/>
        </dgm:presLayoutVars>
      </dgm:prSet>
      <dgm:spPr/>
    </dgm:pt>
  </dgm:ptLst>
  <dgm:cxnLst>
    <dgm:cxn modelId="{22E79603-D247-E849-AA78-9B4ED0F901B0}" type="presOf" srcId="{23493C0A-A077-C944-BB1E-64F2B2D3A28B}" destId="{054743C6-0794-4A46-BFA4-B28144C497C3}" srcOrd="0" destOrd="0" presId="urn:microsoft.com/office/officeart/2005/8/layout/bProcess3"/>
    <dgm:cxn modelId="{D507C019-3CD1-0C4C-8611-FCB857C83097}" srcId="{23493C0A-A077-C944-BB1E-64F2B2D3A28B}" destId="{25D60509-5F8E-D549-A549-CD53701733E6}" srcOrd="0" destOrd="0" parTransId="{67D0457C-AB6B-574D-B193-218678822519}" sibTransId="{8E033B4B-8E0A-FB4D-AE03-C20911A75117}"/>
    <dgm:cxn modelId="{6792082E-B8E2-F641-A498-9F141A32D843}" srcId="{23493C0A-A077-C944-BB1E-64F2B2D3A28B}" destId="{AF742713-1CC0-CD42-8E4C-C0803F2D3355}" srcOrd="3" destOrd="0" parTransId="{582C3FB0-E536-E944-BB49-47E147695D45}" sibTransId="{EDB35B9B-E842-104C-8225-6CC38C95CB6A}"/>
    <dgm:cxn modelId="{8ED30B31-56B0-524F-82B3-A650F4497DF3}" type="presOf" srcId="{03D99236-1197-D14F-B6F8-669411749E73}" destId="{B8EC15BE-B204-2B40-B892-CDFCD2F1B6FC}" srcOrd="0" destOrd="0" presId="urn:microsoft.com/office/officeart/2005/8/layout/bProcess3"/>
    <dgm:cxn modelId="{68446B3F-E5D4-2042-A25A-66663EE9A9B6}" type="presOf" srcId="{89B190BC-F7EB-234B-A9A1-9B540E2DCFEF}" destId="{8FA3D4A6-520D-7645-BBBD-03AC818A82E9}" srcOrd="0" destOrd="0" presId="urn:microsoft.com/office/officeart/2005/8/layout/bProcess3"/>
    <dgm:cxn modelId="{2C13CD50-DB66-FD4D-927E-FD5D4DF4AF2B}" type="presOf" srcId="{25D60509-5F8E-D549-A549-CD53701733E6}" destId="{D210A520-5D52-1C4E-BF32-568B04BEDBBB}" srcOrd="0" destOrd="0" presId="urn:microsoft.com/office/officeart/2005/8/layout/bProcess3"/>
    <dgm:cxn modelId="{C29EC25A-2D8F-C24B-9752-9A957E1765B5}" srcId="{23493C0A-A077-C944-BB1E-64F2B2D3A28B}" destId="{03D99236-1197-D14F-B6F8-669411749E73}" srcOrd="4" destOrd="0" parTransId="{D0864B6D-43A6-6A44-8A68-6FD66526825A}" sibTransId="{A90371E3-E6D3-274B-92DC-F9200E9E1E67}"/>
    <dgm:cxn modelId="{7B2A1F69-F349-0444-A73D-392B32C53D14}" type="presOf" srcId="{EDB35B9B-E842-104C-8225-6CC38C95CB6A}" destId="{FC394FDF-DE94-8647-9EC8-6B584E224B62}" srcOrd="0" destOrd="0" presId="urn:microsoft.com/office/officeart/2005/8/layout/bProcess3"/>
    <dgm:cxn modelId="{1DAE2C6F-FB64-C841-A2C3-0881E7EC8F82}" type="presOf" srcId="{AF742713-1CC0-CD42-8E4C-C0803F2D3355}" destId="{84685193-56AC-E84C-90A4-FE04E74F229C}" srcOrd="0" destOrd="0" presId="urn:microsoft.com/office/officeart/2005/8/layout/bProcess3"/>
    <dgm:cxn modelId="{8EAF1B70-F952-D74C-A54D-3958FD3A5AE0}" type="presOf" srcId="{1A2AA982-DC2A-0743-B7B4-91430DD395F0}" destId="{CDA8C11D-5A81-FF40-8B59-B3C603F94318}" srcOrd="0" destOrd="0" presId="urn:microsoft.com/office/officeart/2005/8/layout/bProcess3"/>
    <dgm:cxn modelId="{30723186-2337-F041-8A09-541FD027B0C1}" type="presOf" srcId="{F1F0D6C4-CEA9-1F44-B50A-0211AFCD0628}" destId="{0208010D-B243-AA41-8032-B372BB267CAF}" srcOrd="1" destOrd="0" presId="urn:microsoft.com/office/officeart/2005/8/layout/bProcess3"/>
    <dgm:cxn modelId="{853BBA8A-B669-C248-9963-586412427F58}" type="presOf" srcId="{0EB5EEE1-64A4-BC46-8DB8-B5C5319C2C90}" destId="{EDA705BE-BD3C-EE40-AF8C-E6A05A26D545}" srcOrd="0" destOrd="0" presId="urn:microsoft.com/office/officeart/2005/8/layout/bProcess3"/>
    <dgm:cxn modelId="{8FD7AFA4-7C91-F244-B844-EEFFBBE81889}" type="presOf" srcId="{89B190BC-F7EB-234B-A9A1-9B540E2DCFEF}" destId="{1616D0E5-E758-BD4E-A337-818AF8168BDA}" srcOrd="1" destOrd="0" presId="urn:microsoft.com/office/officeart/2005/8/layout/bProcess3"/>
    <dgm:cxn modelId="{2ED244B4-CCF9-6340-8E69-EA4942B750E9}" type="presOf" srcId="{8E033B4B-8E0A-FB4D-AE03-C20911A75117}" destId="{3FDF1520-7467-7247-B59A-7DA3781423CA}" srcOrd="0" destOrd="0" presId="urn:microsoft.com/office/officeart/2005/8/layout/bProcess3"/>
    <dgm:cxn modelId="{0CEC2AB6-9E92-BB46-BFB3-59A8CC14D2DB}" srcId="{23493C0A-A077-C944-BB1E-64F2B2D3A28B}" destId="{1A2AA982-DC2A-0743-B7B4-91430DD395F0}" srcOrd="2" destOrd="0" parTransId="{001628B7-F930-B044-A8FF-4757AF6AC907}" sibTransId="{F1F0D6C4-CEA9-1F44-B50A-0211AFCD0628}"/>
    <dgm:cxn modelId="{FA5C23BB-F595-DD43-9998-8C3B0DA45DA6}" srcId="{23493C0A-A077-C944-BB1E-64F2B2D3A28B}" destId="{0EB5EEE1-64A4-BC46-8DB8-B5C5319C2C90}" srcOrd="1" destOrd="0" parTransId="{7A722CFD-5EFC-1D4F-9B09-C82271D05FF4}" sibTransId="{89B190BC-F7EB-234B-A9A1-9B540E2DCFEF}"/>
    <dgm:cxn modelId="{4E9AE4C1-05C7-E04A-A067-FCBC54277702}" type="presOf" srcId="{8E033B4B-8E0A-FB4D-AE03-C20911A75117}" destId="{1544CD8F-CF5D-F645-9077-CCA5BE35616C}" srcOrd="1" destOrd="0" presId="urn:microsoft.com/office/officeart/2005/8/layout/bProcess3"/>
    <dgm:cxn modelId="{3CAFFDD4-0C84-D64D-A8A3-33D42B87A2F0}" type="presOf" srcId="{F1F0D6C4-CEA9-1F44-B50A-0211AFCD0628}" destId="{2B07D393-2939-0242-8437-AD9868D8E5C7}" srcOrd="0" destOrd="0" presId="urn:microsoft.com/office/officeart/2005/8/layout/bProcess3"/>
    <dgm:cxn modelId="{C51570D8-FD6D-8143-9A20-366CE70EC4B2}" type="presOf" srcId="{EDB35B9B-E842-104C-8225-6CC38C95CB6A}" destId="{154AA5C6-6B2F-534E-B666-3FA2778378C4}" srcOrd="1" destOrd="0" presId="urn:microsoft.com/office/officeart/2005/8/layout/bProcess3"/>
    <dgm:cxn modelId="{F81C8CD9-C005-AE40-A7BD-B036B812BD1D}" type="presParOf" srcId="{054743C6-0794-4A46-BFA4-B28144C497C3}" destId="{D210A520-5D52-1C4E-BF32-568B04BEDBBB}" srcOrd="0" destOrd="0" presId="urn:microsoft.com/office/officeart/2005/8/layout/bProcess3"/>
    <dgm:cxn modelId="{9CEAC7D5-F253-5448-9B98-4CE7F12CA7E5}" type="presParOf" srcId="{054743C6-0794-4A46-BFA4-B28144C497C3}" destId="{3FDF1520-7467-7247-B59A-7DA3781423CA}" srcOrd="1" destOrd="0" presId="urn:microsoft.com/office/officeart/2005/8/layout/bProcess3"/>
    <dgm:cxn modelId="{326EB234-4C31-8E43-B7A0-7D3B31B444F2}" type="presParOf" srcId="{3FDF1520-7467-7247-B59A-7DA3781423CA}" destId="{1544CD8F-CF5D-F645-9077-CCA5BE35616C}" srcOrd="0" destOrd="0" presId="urn:microsoft.com/office/officeart/2005/8/layout/bProcess3"/>
    <dgm:cxn modelId="{395D0470-0B82-C446-AC81-82C6EF1BA823}" type="presParOf" srcId="{054743C6-0794-4A46-BFA4-B28144C497C3}" destId="{EDA705BE-BD3C-EE40-AF8C-E6A05A26D545}" srcOrd="2" destOrd="0" presId="urn:microsoft.com/office/officeart/2005/8/layout/bProcess3"/>
    <dgm:cxn modelId="{9933F742-37E1-8645-B9A7-519B790C614E}" type="presParOf" srcId="{054743C6-0794-4A46-BFA4-B28144C497C3}" destId="{8FA3D4A6-520D-7645-BBBD-03AC818A82E9}" srcOrd="3" destOrd="0" presId="urn:microsoft.com/office/officeart/2005/8/layout/bProcess3"/>
    <dgm:cxn modelId="{1B119943-E25A-F242-9D35-622DF3371262}" type="presParOf" srcId="{8FA3D4A6-520D-7645-BBBD-03AC818A82E9}" destId="{1616D0E5-E758-BD4E-A337-818AF8168BDA}" srcOrd="0" destOrd="0" presId="urn:microsoft.com/office/officeart/2005/8/layout/bProcess3"/>
    <dgm:cxn modelId="{BBAE5E72-D77C-CB4C-9F1C-A94BB3A64878}" type="presParOf" srcId="{054743C6-0794-4A46-BFA4-B28144C497C3}" destId="{CDA8C11D-5A81-FF40-8B59-B3C603F94318}" srcOrd="4" destOrd="0" presId="urn:microsoft.com/office/officeart/2005/8/layout/bProcess3"/>
    <dgm:cxn modelId="{F6D95314-1043-6F48-BE96-74CED78BB317}" type="presParOf" srcId="{054743C6-0794-4A46-BFA4-B28144C497C3}" destId="{2B07D393-2939-0242-8437-AD9868D8E5C7}" srcOrd="5" destOrd="0" presId="urn:microsoft.com/office/officeart/2005/8/layout/bProcess3"/>
    <dgm:cxn modelId="{8F862F6F-4BE2-0748-8BFB-8BF14A1E0116}" type="presParOf" srcId="{2B07D393-2939-0242-8437-AD9868D8E5C7}" destId="{0208010D-B243-AA41-8032-B372BB267CAF}" srcOrd="0" destOrd="0" presId="urn:microsoft.com/office/officeart/2005/8/layout/bProcess3"/>
    <dgm:cxn modelId="{2774A54A-95C1-224A-A871-BF32A28ACA6D}" type="presParOf" srcId="{054743C6-0794-4A46-BFA4-B28144C497C3}" destId="{84685193-56AC-E84C-90A4-FE04E74F229C}" srcOrd="6" destOrd="0" presId="urn:microsoft.com/office/officeart/2005/8/layout/bProcess3"/>
    <dgm:cxn modelId="{43B6F962-AD9E-1745-B31B-30041B6CCDB4}" type="presParOf" srcId="{054743C6-0794-4A46-BFA4-B28144C497C3}" destId="{FC394FDF-DE94-8647-9EC8-6B584E224B62}" srcOrd="7" destOrd="0" presId="urn:microsoft.com/office/officeart/2005/8/layout/bProcess3"/>
    <dgm:cxn modelId="{C5C961A8-1551-FE46-8532-2FFC7B9C2FA1}" type="presParOf" srcId="{FC394FDF-DE94-8647-9EC8-6B584E224B62}" destId="{154AA5C6-6B2F-534E-B666-3FA2778378C4}" srcOrd="0" destOrd="0" presId="urn:microsoft.com/office/officeart/2005/8/layout/bProcess3"/>
    <dgm:cxn modelId="{5BE019CF-EB10-654A-B6EA-E2B30019FB4E}" type="presParOf" srcId="{054743C6-0794-4A46-BFA4-B28144C497C3}" destId="{B8EC15BE-B204-2B40-B892-CDFCD2F1B6FC}" srcOrd="8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3493C0A-A077-C944-BB1E-64F2B2D3A28B}" type="doc">
      <dgm:prSet loTypeId="urn:microsoft.com/office/officeart/2005/8/layout/bProcess3" loCatId="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n-GB"/>
        </a:p>
      </dgm:t>
    </dgm:pt>
    <dgm:pt modelId="{25D60509-5F8E-D549-A549-CD53701733E6}">
      <dgm:prSet phldrT="[Text]" custT="1"/>
      <dgm:spPr>
        <a:solidFill>
          <a:srgbClr val="DFDDDD"/>
        </a:solidFill>
      </dgm:spPr>
      <dgm:t>
        <a:bodyPr/>
        <a:lstStyle/>
        <a:p>
          <a:r>
            <a:rPr lang="en-GB" sz="2500" dirty="0"/>
            <a:t>Sample inlet</a:t>
          </a:r>
        </a:p>
      </dgm:t>
    </dgm:pt>
    <dgm:pt modelId="{67D0457C-AB6B-574D-B193-218678822519}" type="parTrans" cxnId="{D507C019-3CD1-0C4C-8611-FCB857C83097}">
      <dgm:prSet/>
      <dgm:spPr/>
      <dgm:t>
        <a:bodyPr/>
        <a:lstStyle/>
        <a:p>
          <a:endParaRPr lang="en-GB" sz="2500"/>
        </a:p>
      </dgm:t>
    </dgm:pt>
    <dgm:pt modelId="{8E033B4B-8E0A-FB4D-AE03-C20911A75117}" type="sibTrans" cxnId="{D507C019-3CD1-0C4C-8611-FCB857C83097}">
      <dgm:prSet custT="1"/>
      <dgm:spPr/>
      <dgm:t>
        <a:bodyPr/>
        <a:lstStyle/>
        <a:p>
          <a:endParaRPr lang="en-GB" sz="2500"/>
        </a:p>
      </dgm:t>
    </dgm:pt>
    <dgm:pt modelId="{0EB5EEE1-64A4-BC46-8DB8-B5C5319C2C90}">
      <dgm:prSet phldrT="[Text]" custT="1"/>
      <dgm:spPr>
        <a:solidFill>
          <a:srgbClr val="DFDDDD"/>
        </a:solidFill>
      </dgm:spPr>
      <dgm:t>
        <a:bodyPr/>
        <a:lstStyle/>
        <a:p>
          <a:r>
            <a:rPr lang="en-GB" sz="2500" dirty="0"/>
            <a:t>Ionization</a:t>
          </a:r>
        </a:p>
      </dgm:t>
    </dgm:pt>
    <dgm:pt modelId="{7A722CFD-5EFC-1D4F-9B09-C82271D05FF4}" type="parTrans" cxnId="{FA5C23BB-F595-DD43-9998-8C3B0DA45DA6}">
      <dgm:prSet/>
      <dgm:spPr/>
      <dgm:t>
        <a:bodyPr/>
        <a:lstStyle/>
        <a:p>
          <a:endParaRPr lang="en-GB" sz="2500"/>
        </a:p>
      </dgm:t>
    </dgm:pt>
    <dgm:pt modelId="{89B190BC-F7EB-234B-A9A1-9B540E2DCFEF}" type="sibTrans" cxnId="{FA5C23BB-F595-DD43-9998-8C3B0DA45DA6}">
      <dgm:prSet custT="1"/>
      <dgm:spPr/>
      <dgm:t>
        <a:bodyPr/>
        <a:lstStyle/>
        <a:p>
          <a:endParaRPr lang="en-GB" sz="2500"/>
        </a:p>
      </dgm:t>
    </dgm:pt>
    <dgm:pt modelId="{1A2AA982-DC2A-0743-B7B4-91430DD395F0}">
      <dgm:prSet phldrT="[Text]" custT="1"/>
      <dgm:spPr/>
      <dgm:t>
        <a:bodyPr/>
        <a:lstStyle/>
        <a:p>
          <a:r>
            <a:rPr lang="en-GB" sz="2500" dirty="0"/>
            <a:t>Mass analyser</a:t>
          </a:r>
        </a:p>
      </dgm:t>
    </dgm:pt>
    <dgm:pt modelId="{001628B7-F930-B044-A8FF-4757AF6AC907}" type="parTrans" cxnId="{0CEC2AB6-9E92-BB46-BFB3-59A8CC14D2DB}">
      <dgm:prSet/>
      <dgm:spPr/>
      <dgm:t>
        <a:bodyPr/>
        <a:lstStyle/>
        <a:p>
          <a:endParaRPr lang="en-GB" sz="2500"/>
        </a:p>
      </dgm:t>
    </dgm:pt>
    <dgm:pt modelId="{F1F0D6C4-CEA9-1F44-B50A-0211AFCD0628}" type="sibTrans" cxnId="{0CEC2AB6-9E92-BB46-BFB3-59A8CC14D2DB}">
      <dgm:prSet custT="1"/>
      <dgm:spPr/>
      <dgm:t>
        <a:bodyPr/>
        <a:lstStyle/>
        <a:p>
          <a:endParaRPr lang="en-GB" sz="2500"/>
        </a:p>
      </dgm:t>
    </dgm:pt>
    <dgm:pt modelId="{AF742713-1CC0-CD42-8E4C-C0803F2D3355}">
      <dgm:prSet phldrT="[Text]" custT="1"/>
      <dgm:spPr>
        <a:solidFill>
          <a:srgbClr val="DFDDDD"/>
        </a:solidFill>
      </dgm:spPr>
      <dgm:t>
        <a:bodyPr/>
        <a:lstStyle/>
        <a:p>
          <a:r>
            <a:rPr lang="en-GB" sz="2500" dirty="0"/>
            <a:t>Detector</a:t>
          </a:r>
        </a:p>
      </dgm:t>
    </dgm:pt>
    <dgm:pt modelId="{582C3FB0-E536-E944-BB49-47E147695D45}" type="parTrans" cxnId="{6792082E-B8E2-F641-A498-9F141A32D843}">
      <dgm:prSet/>
      <dgm:spPr/>
      <dgm:t>
        <a:bodyPr/>
        <a:lstStyle/>
        <a:p>
          <a:endParaRPr lang="en-GB" sz="2500"/>
        </a:p>
      </dgm:t>
    </dgm:pt>
    <dgm:pt modelId="{EDB35B9B-E842-104C-8225-6CC38C95CB6A}" type="sibTrans" cxnId="{6792082E-B8E2-F641-A498-9F141A32D843}">
      <dgm:prSet custT="1"/>
      <dgm:spPr/>
      <dgm:t>
        <a:bodyPr/>
        <a:lstStyle/>
        <a:p>
          <a:endParaRPr lang="en-GB" sz="2500"/>
        </a:p>
      </dgm:t>
    </dgm:pt>
    <dgm:pt modelId="{03D99236-1197-D14F-B6F8-669411749E73}">
      <dgm:prSet phldrT="[Text]" custT="1"/>
      <dgm:spPr>
        <a:solidFill>
          <a:srgbClr val="DFDDDD"/>
        </a:solidFill>
      </dgm:spPr>
      <dgm:t>
        <a:bodyPr/>
        <a:lstStyle/>
        <a:p>
          <a:r>
            <a:rPr lang="en-GB" sz="2500" dirty="0"/>
            <a:t>Data acquisition</a:t>
          </a:r>
        </a:p>
      </dgm:t>
    </dgm:pt>
    <dgm:pt modelId="{D0864B6D-43A6-6A44-8A68-6FD66526825A}" type="parTrans" cxnId="{C29EC25A-2D8F-C24B-9752-9A957E1765B5}">
      <dgm:prSet/>
      <dgm:spPr/>
      <dgm:t>
        <a:bodyPr/>
        <a:lstStyle/>
        <a:p>
          <a:endParaRPr lang="en-GB" sz="2500"/>
        </a:p>
      </dgm:t>
    </dgm:pt>
    <dgm:pt modelId="{A90371E3-E6D3-274B-92DC-F9200E9E1E67}" type="sibTrans" cxnId="{C29EC25A-2D8F-C24B-9752-9A957E1765B5}">
      <dgm:prSet/>
      <dgm:spPr/>
      <dgm:t>
        <a:bodyPr/>
        <a:lstStyle/>
        <a:p>
          <a:endParaRPr lang="en-GB" sz="2500"/>
        </a:p>
      </dgm:t>
    </dgm:pt>
    <dgm:pt modelId="{054743C6-0794-4A46-BFA4-B28144C497C3}" type="pres">
      <dgm:prSet presAssocID="{23493C0A-A077-C944-BB1E-64F2B2D3A28B}" presName="Name0" presStyleCnt="0">
        <dgm:presLayoutVars>
          <dgm:dir/>
          <dgm:resizeHandles val="exact"/>
        </dgm:presLayoutVars>
      </dgm:prSet>
      <dgm:spPr/>
    </dgm:pt>
    <dgm:pt modelId="{D210A520-5D52-1C4E-BF32-568B04BEDBBB}" type="pres">
      <dgm:prSet presAssocID="{25D60509-5F8E-D549-A549-CD53701733E6}" presName="node" presStyleLbl="node1" presStyleIdx="0" presStyleCnt="5">
        <dgm:presLayoutVars>
          <dgm:bulletEnabled val="1"/>
        </dgm:presLayoutVars>
      </dgm:prSet>
      <dgm:spPr/>
    </dgm:pt>
    <dgm:pt modelId="{3FDF1520-7467-7247-B59A-7DA3781423CA}" type="pres">
      <dgm:prSet presAssocID="{8E033B4B-8E0A-FB4D-AE03-C20911A75117}" presName="sibTrans" presStyleLbl="sibTrans1D1" presStyleIdx="0" presStyleCnt="4"/>
      <dgm:spPr/>
    </dgm:pt>
    <dgm:pt modelId="{1544CD8F-CF5D-F645-9077-CCA5BE35616C}" type="pres">
      <dgm:prSet presAssocID="{8E033B4B-8E0A-FB4D-AE03-C20911A75117}" presName="connectorText" presStyleLbl="sibTrans1D1" presStyleIdx="0" presStyleCnt="4"/>
      <dgm:spPr/>
    </dgm:pt>
    <dgm:pt modelId="{EDA705BE-BD3C-EE40-AF8C-E6A05A26D545}" type="pres">
      <dgm:prSet presAssocID="{0EB5EEE1-64A4-BC46-8DB8-B5C5319C2C90}" presName="node" presStyleLbl="node1" presStyleIdx="1" presStyleCnt="5">
        <dgm:presLayoutVars>
          <dgm:bulletEnabled val="1"/>
        </dgm:presLayoutVars>
      </dgm:prSet>
      <dgm:spPr/>
    </dgm:pt>
    <dgm:pt modelId="{8FA3D4A6-520D-7645-BBBD-03AC818A82E9}" type="pres">
      <dgm:prSet presAssocID="{89B190BC-F7EB-234B-A9A1-9B540E2DCFEF}" presName="sibTrans" presStyleLbl="sibTrans1D1" presStyleIdx="1" presStyleCnt="4"/>
      <dgm:spPr/>
    </dgm:pt>
    <dgm:pt modelId="{1616D0E5-E758-BD4E-A337-818AF8168BDA}" type="pres">
      <dgm:prSet presAssocID="{89B190BC-F7EB-234B-A9A1-9B540E2DCFEF}" presName="connectorText" presStyleLbl="sibTrans1D1" presStyleIdx="1" presStyleCnt="4"/>
      <dgm:spPr/>
    </dgm:pt>
    <dgm:pt modelId="{CDA8C11D-5A81-FF40-8B59-B3C603F94318}" type="pres">
      <dgm:prSet presAssocID="{1A2AA982-DC2A-0743-B7B4-91430DD395F0}" presName="node" presStyleLbl="node1" presStyleIdx="2" presStyleCnt="5">
        <dgm:presLayoutVars>
          <dgm:bulletEnabled val="1"/>
        </dgm:presLayoutVars>
      </dgm:prSet>
      <dgm:spPr/>
    </dgm:pt>
    <dgm:pt modelId="{2B07D393-2939-0242-8437-AD9868D8E5C7}" type="pres">
      <dgm:prSet presAssocID="{F1F0D6C4-CEA9-1F44-B50A-0211AFCD0628}" presName="sibTrans" presStyleLbl="sibTrans1D1" presStyleIdx="2" presStyleCnt="4"/>
      <dgm:spPr/>
    </dgm:pt>
    <dgm:pt modelId="{0208010D-B243-AA41-8032-B372BB267CAF}" type="pres">
      <dgm:prSet presAssocID="{F1F0D6C4-CEA9-1F44-B50A-0211AFCD0628}" presName="connectorText" presStyleLbl="sibTrans1D1" presStyleIdx="2" presStyleCnt="4"/>
      <dgm:spPr/>
    </dgm:pt>
    <dgm:pt modelId="{84685193-56AC-E84C-90A4-FE04E74F229C}" type="pres">
      <dgm:prSet presAssocID="{AF742713-1CC0-CD42-8E4C-C0803F2D3355}" presName="node" presStyleLbl="node1" presStyleIdx="3" presStyleCnt="5">
        <dgm:presLayoutVars>
          <dgm:bulletEnabled val="1"/>
        </dgm:presLayoutVars>
      </dgm:prSet>
      <dgm:spPr/>
    </dgm:pt>
    <dgm:pt modelId="{FC394FDF-DE94-8647-9EC8-6B584E224B62}" type="pres">
      <dgm:prSet presAssocID="{EDB35B9B-E842-104C-8225-6CC38C95CB6A}" presName="sibTrans" presStyleLbl="sibTrans1D1" presStyleIdx="3" presStyleCnt="4"/>
      <dgm:spPr/>
    </dgm:pt>
    <dgm:pt modelId="{154AA5C6-6B2F-534E-B666-3FA2778378C4}" type="pres">
      <dgm:prSet presAssocID="{EDB35B9B-E842-104C-8225-6CC38C95CB6A}" presName="connectorText" presStyleLbl="sibTrans1D1" presStyleIdx="3" presStyleCnt="4"/>
      <dgm:spPr/>
    </dgm:pt>
    <dgm:pt modelId="{B8EC15BE-B204-2B40-B892-CDFCD2F1B6FC}" type="pres">
      <dgm:prSet presAssocID="{03D99236-1197-D14F-B6F8-669411749E73}" presName="node" presStyleLbl="node1" presStyleIdx="4" presStyleCnt="5">
        <dgm:presLayoutVars>
          <dgm:bulletEnabled val="1"/>
        </dgm:presLayoutVars>
      </dgm:prSet>
      <dgm:spPr/>
    </dgm:pt>
  </dgm:ptLst>
  <dgm:cxnLst>
    <dgm:cxn modelId="{22E79603-D247-E849-AA78-9B4ED0F901B0}" type="presOf" srcId="{23493C0A-A077-C944-BB1E-64F2B2D3A28B}" destId="{054743C6-0794-4A46-BFA4-B28144C497C3}" srcOrd="0" destOrd="0" presId="urn:microsoft.com/office/officeart/2005/8/layout/bProcess3"/>
    <dgm:cxn modelId="{D507C019-3CD1-0C4C-8611-FCB857C83097}" srcId="{23493C0A-A077-C944-BB1E-64F2B2D3A28B}" destId="{25D60509-5F8E-D549-A549-CD53701733E6}" srcOrd="0" destOrd="0" parTransId="{67D0457C-AB6B-574D-B193-218678822519}" sibTransId="{8E033B4B-8E0A-FB4D-AE03-C20911A75117}"/>
    <dgm:cxn modelId="{6792082E-B8E2-F641-A498-9F141A32D843}" srcId="{23493C0A-A077-C944-BB1E-64F2B2D3A28B}" destId="{AF742713-1CC0-CD42-8E4C-C0803F2D3355}" srcOrd="3" destOrd="0" parTransId="{582C3FB0-E536-E944-BB49-47E147695D45}" sibTransId="{EDB35B9B-E842-104C-8225-6CC38C95CB6A}"/>
    <dgm:cxn modelId="{8ED30B31-56B0-524F-82B3-A650F4497DF3}" type="presOf" srcId="{03D99236-1197-D14F-B6F8-669411749E73}" destId="{B8EC15BE-B204-2B40-B892-CDFCD2F1B6FC}" srcOrd="0" destOrd="0" presId="urn:microsoft.com/office/officeart/2005/8/layout/bProcess3"/>
    <dgm:cxn modelId="{68446B3F-E5D4-2042-A25A-66663EE9A9B6}" type="presOf" srcId="{89B190BC-F7EB-234B-A9A1-9B540E2DCFEF}" destId="{8FA3D4A6-520D-7645-BBBD-03AC818A82E9}" srcOrd="0" destOrd="0" presId="urn:microsoft.com/office/officeart/2005/8/layout/bProcess3"/>
    <dgm:cxn modelId="{2C13CD50-DB66-FD4D-927E-FD5D4DF4AF2B}" type="presOf" srcId="{25D60509-5F8E-D549-A549-CD53701733E6}" destId="{D210A520-5D52-1C4E-BF32-568B04BEDBBB}" srcOrd="0" destOrd="0" presId="urn:microsoft.com/office/officeart/2005/8/layout/bProcess3"/>
    <dgm:cxn modelId="{C29EC25A-2D8F-C24B-9752-9A957E1765B5}" srcId="{23493C0A-A077-C944-BB1E-64F2B2D3A28B}" destId="{03D99236-1197-D14F-B6F8-669411749E73}" srcOrd="4" destOrd="0" parTransId="{D0864B6D-43A6-6A44-8A68-6FD66526825A}" sibTransId="{A90371E3-E6D3-274B-92DC-F9200E9E1E67}"/>
    <dgm:cxn modelId="{7B2A1F69-F349-0444-A73D-392B32C53D14}" type="presOf" srcId="{EDB35B9B-E842-104C-8225-6CC38C95CB6A}" destId="{FC394FDF-DE94-8647-9EC8-6B584E224B62}" srcOrd="0" destOrd="0" presId="urn:microsoft.com/office/officeart/2005/8/layout/bProcess3"/>
    <dgm:cxn modelId="{1DAE2C6F-FB64-C841-A2C3-0881E7EC8F82}" type="presOf" srcId="{AF742713-1CC0-CD42-8E4C-C0803F2D3355}" destId="{84685193-56AC-E84C-90A4-FE04E74F229C}" srcOrd="0" destOrd="0" presId="urn:microsoft.com/office/officeart/2005/8/layout/bProcess3"/>
    <dgm:cxn modelId="{8EAF1B70-F952-D74C-A54D-3958FD3A5AE0}" type="presOf" srcId="{1A2AA982-DC2A-0743-B7B4-91430DD395F0}" destId="{CDA8C11D-5A81-FF40-8B59-B3C603F94318}" srcOrd="0" destOrd="0" presId="urn:microsoft.com/office/officeart/2005/8/layout/bProcess3"/>
    <dgm:cxn modelId="{30723186-2337-F041-8A09-541FD027B0C1}" type="presOf" srcId="{F1F0D6C4-CEA9-1F44-B50A-0211AFCD0628}" destId="{0208010D-B243-AA41-8032-B372BB267CAF}" srcOrd="1" destOrd="0" presId="urn:microsoft.com/office/officeart/2005/8/layout/bProcess3"/>
    <dgm:cxn modelId="{853BBA8A-B669-C248-9963-586412427F58}" type="presOf" srcId="{0EB5EEE1-64A4-BC46-8DB8-B5C5319C2C90}" destId="{EDA705BE-BD3C-EE40-AF8C-E6A05A26D545}" srcOrd="0" destOrd="0" presId="urn:microsoft.com/office/officeart/2005/8/layout/bProcess3"/>
    <dgm:cxn modelId="{8FD7AFA4-7C91-F244-B844-EEFFBBE81889}" type="presOf" srcId="{89B190BC-F7EB-234B-A9A1-9B540E2DCFEF}" destId="{1616D0E5-E758-BD4E-A337-818AF8168BDA}" srcOrd="1" destOrd="0" presId="urn:microsoft.com/office/officeart/2005/8/layout/bProcess3"/>
    <dgm:cxn modelId="{2ED244B4-CCF9-6340-8E69-EA4942B750E9}" type="presOf" srcId="{8E033B4B-8E0A-FB4D-AE03-C20911A75117}" destId="{3FDF1520-7467-7247-B59A-7DA3781423CA}" srcOrd="0" destOrd="0" presId="urn:microsoft.com/office/officeart/2005/8/layout/bProcess3"/>
    <dgm:cxn modelId="{0CEC2AB6-9E92-BB46-BFB3-59A8CC14D2DB}" srcId="{23493C0A-A077-C944-BB1E-64F2B2D3A28B}" destId="{1A2AA982-DC2A-0743-B7B4-91430DD395F0}" srcOrd="2" destOrd="0" parTransId="{001628B7-F930-B044-A8FF-4757AF6AC907}" sibTransId="{F1F0D6C4-CEA9-1F44-B50A-0211AFCD0628}"/>
    <dgm:cxn modelId="{FA5C23BB-F595-DD43-9998-8C3B0DA45DA6}" srcId="{23493C0A-A077-C944-BB1E-64F2B2D3A28B}" destId="{0EB5EEE1-64A4-BC46-8DB8-B5C5319C2C90}" srcOrd="1" destOrd="0" parTransId="{7A722CFD-5EFC-1D4F-9B09-C82271D05FF4}" sibTransId="{89B190BC-F7EB-234B-A9A1-9B540E2DCFEF}"/>
    <dgm:cxn modelId="{4E9AE4C1-05C7-E04A-A067-FCBC54277702}" type="presOf" srcId="{8E033B4B-8E0A-FB4D-AE03-C20911A75117}" destId="{1544CD8F-CF5D-F645-9077-CCA5BE35616C}" srcOrd="1" destOrd="0" presId="urn:microsoft.com/office/officeart/2005/8/layout/bProcess3"/>
    <dgm:cxn modelId="{3CAFFDD4-0C84-D64D-A8A3-33D42B87A2F0}" type="presOf" srcId="{F1F0D6C4-CEA9-1F44-B50A-0211AFCD0628}" destId="{2B07D393-2939-0242-8437-AD9868D8E5C7}" srcOrd="0" destOrd="0" presId="urn:microsoft.com/office/officeart/2005/8/layout/bProcess3"/>
    <dgm:cxn modelId="{C51570D8-FD6D-8143-9A20-366CE70EC4B2}" type="presOf" srcId="{EDB35B9B-E842-104C-8225-6CC38C95CB6A}" destId="{154AA5C6-6B2F-534E-B666-3FA2778378C4}" srcOrd="1" destOrd="0" presId="urn:microsoft.com/office/officeart/2005/8/layout/bProcess3"/>
    <dgm:cxn modelId="{F81C8CD9-C005-AE40-A7BD-B036B812BD1D}" type="presParOf" srcId="{054743C6-0794-4A46-BFA4-B28144C497C3}" destId="{D210A520-5D52-1C4E-BF32-568B04BEDBBB}" srcOrd="0" destOrd="0" presId="urn:microsoft.com/office/officeart/2005/8/layout/bProcess3"/>
    <dgm:cxn modelId="{9CEAC7D5-F253-5448-9B98-4CE7F12CA7E5}" type="presParOf" srcId="{054743C6-0794-4A46-BFA4-B28144C497C3}" destId="{3FDF1520-7467-7247-B59A-7DA3781423CA}" srcOrd="1" destOrd="0" presId="urn:microsoft.com/office/officeart/2005/8/layout/bProcess3"/>
    <dgm:cxn modelId="{326EB234-4C31-8E43-B7A0-7D3B31B444F2}" type="presParOf" srcId="{3FDF1520-7467-7247-B59A-7DA3781423CA}" destId="{1544CD8F-CF5D-F645-9077-CCA5BE35616C}" srcOrd="0" destOrd="0" presId="urn:microsoft.com/office/officeart/2005/8/layout/bProcess3"/>
    <dgm:cxn modelId="{395D0470-0B82-C446-AC81-82C6EF1BA823}" type="presParOf" srcId="{054743C6-0794-4A46-BFA4-B28144C497C3}" destId="{EDA705BE-BD3C-EE40-AF8C-E6A05A26D545}" srcOrd="2" destOrd="0" presId="urn:microsoft.com/office/officeart/2005/8/layout/bProcess3"/>
    <dgm:cxn modelId="{9933F742-37E1-8645-B9A7-519B790C614E}" type="presParOf" srcId="{054743C6-0794-4A46-BFA4-B28144C497C3}" destId="{8FA3D4A6-520D-7645-BBBD-03AC818A82E9}" srcOrd="3" destOrd="0" presId="urn:microsoft.com/office/officeart/2005/8/layout/bProcess3"/>
    <dgm:cxn modelId="{1B119943-E25A-F242-9D35-622DF3371262}" type="presParOf" srcId="{8FA3D4A6-520D-7645-BBBD-03AC818A82E9}" destId="{1616D0E5-E758-BD4E-A337-818AF8168BDA}" srcOrd="0" destOrd="0" presId="urn:microsoft.com/office/officeart/2005/8/layout/bProcess3"/>
    <dgm:cxn modelId="{BBAE5E72-D77C-CB4C-9F1C-A94BB3A64878}" type="presParOf" srcId="{054743C6-0794-4A46-BFA4-B28144C497C3}" destId="{CDA8C11D-5A81-FF40-8B59-B3C603F94318}" srcOrd="4" destOrd="0" presId="urn:microsoft.com/office/officeart/2005/8/layout/bProcess3"/>
    <dgm:cxn modelId="{F6D95314-1043-6F48-BE96-74CED78BB317}" type="presParOf" srcId="{054743C6-0794-4A46-BFA4-B28144C497C3}" destId="{2B07D393-2939-0242-8437-AD9868D8E5C7}" srcOrd="5" destOrd="0" presId="urn:microsoft.com/office/officeart/2005/8/layout/bProcess3"/>
    <dgm:cxn modelId="{8F862F6F-4BE2-0748-8BFB-8BF14A1E0116}" type="presParOf" srcId="{2B07D393-2939-0242-8437-AD9868D8E5C7}" destId="{0208010D-B243-AA41-8032-B372BB267CAF}" srcOrd="0" destOrd="0" presId="urn:microsoft.com/office/officeart/2005/8/layout/bProcess3"/>
    <dgm:cxn modelId="{2774A54A-95C1-224A-A871-BF32A28ACA6D}" type="presParOf" srcId="{054743C6-0794-4A46-BFA4-B28144C497C3}" destId="{84685193-56AC-E84C-90A4-FE04E74F229C}" srcOrd="6" destOrd="0" presId="urn:microsoft.com/office/officeart/2005/8/layout/bProcess3"/>
    <dgm:cxn modelId="{43B6F962-AD9E-1745-B31B-30041B6CCDB4}" type="presParOf" srcId="{054743C6-0794-4A46-BFA4-B28144C497C3}" destId="{FC394FDF-DE94-8647-9EC8-6B584E224B62}" srcOrd="7" destOrd="0" presId="urn:microsoft.com/office/officeart/2005/8/layout/bProcess3"/>
    <dgm:cxn modelId="{C5C961A8-1551-FE46-8532-2FFC7B9C2FA1}" type="presParOf" srcId="{FC394FDF-DE94-8647-9EC8-6B584E224B62}" destId="{154AA5C6-6B2F-534E-B666-3FA2778378C4}" srcOrd="0" destOrd="0" presId="urn:microsoft.com/office/officeart/2005/8/layout/bProcess3"/>
    <dgm:cxn modelId="{5BE019CF-EB10-654A-B6EA-E2B30019FB4E}" type="presParOf" srcId="{054743C6-0794-4A46-BFA4-B28144C497C3}" destId="{B8EC15BE-B204-2B40-B892-CDFCD2F1B6FC}" srcOrd="8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2C5CB89-7AAA-C541-BCFE-77CACEAB9A3D}" type="doc">
      <dgm:prSet loTypeId="urn:microsoft.com/office/officeart/2005/8/layout/venn3" loCatId="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en-GB"/>
        </a:p>
      </dgm:t>
    </dgm:pt>
    <dgm:pt modelId="{29BBE2B1-E7D5-3E49-9C2E-69CCE7C87F1D}">
      <dgm:prSet/>
      <dgm:spPr/>
      <dgm:t>
        <a:bodyPr/>
        <a:lstStyle/>
        <a:p>
          <a:r>
            <a:rPr lang="en-CH"/>
            <a:t>Resolution</a:t>
          </a:r>
          <a:endParaRPr lang="en-CH" dirty="0"/>
        </a:p>
      </dgm:t>
    </dgm:pt>
    <dgm:pt modelId="{EBA68DCB-4D37-5041-8C64-6AAD34C3ED2F}" type="parTrans" cxnId="{79103B8F-D3DC-3D48-BAA2-3DD68139D243}">
      <dgm:prSet/>
      <dgm:spPr/>
      <dgm:t>
        <a:bodyPr/>
        <a:lstStyle/>
        <a:p>
          <a:endParaRPr lang="en-GB"/>
        </a:p>
      </dgm:t>
    </dgm:pt>
    <dgm:pt modelId="{21DAA08B-A15E-614C-8DE6-FDE4A07EFE9F}" type="sibTrans" cxnId="{79103B8F-D3DC-3D48-BAA2-3DD68139D243}">
      <dgm:prSet/>
      <dgm:spPr/>
      <dgm:t>
        <a:bodyPr/>
        <a:lstStyle/>
        <a:p>
          <a:endParaRPr lang="en-GB"/>
        </a:p>
      </dgm:t>
    </dgm:pt>
    <dgm:pt modelId="{F4BB1075-D4B7-A349-A35D-DD3DB4B9CD31}">
      <dgm:prSet/>
      <dgm:spPr/>
      <dgm:t>
        <a:bodyPr/>
        <a:lstStyle/>
        <a:p>
          <a:r>
            <a:rPr lang="en-GB" b="0" i="0" dirty="0"/>
            <a:t>M</a:t>
          </a:r>
          <a:r>
            <a:rPr lang="en-CH" b="0" i="0" dirty="0"/>
            <a:t>ass accuracy</a:t>
          </a:r>
          <a:endParaRPr lang="en-CH" dirty="0"/>
        </a:p>
      </dgm:t>
    </dgm:pt>
    <dgm:pt modelId="{06C46EE5-9EEB-8446-9037-1BAFF1205220}" type="parTrans" cxnId="{85C0C419-CD4E-A145-9CDC-04088A13A825}">
      <dgm:prSet/>
      <dgm:spPr/>
      <dgm:t>
        <a:bodyPr/>
        <a:lstStyle/>
        <a:p>
          <a:endParaRPr lang="en-GB"/>
        </a:p>
      </dgm:t>
    </dgm:pt>
    <dgm:pt modelId="{B607A13B-059B-084F-9C0E-4FA640B370DB}" type="sibTrans" cxnId="{85C0C419-CD4E-A145-9CDC-04088A13A825}">
      <dgm:prSet/>
      <dgm:spPr/>
      <dgm:t>
        <a:bodyPr/>
        <a:lstStyle/>
        <a:p>
          <a:endParaRPr lang="en-GB"/>
        </a:p>
      </dgm:t>
    </dgm:pt>
    <dgm:pt modelId="{5F235713-EB6F-7949-BB0A-756339237DB0}">
      <dgm:prSet/>
      <dgm:spPr/>
      <dgm:t>
        <a:bodyPr/>
        <a:lstStyle/>
        <a:p>
          <a:r>
            <a:rPr lang="en-CH" dirty="0"/>
            <a:t>Isotopic distribution</a:t>
          </a:r>
        </a:p>
      </dgm:t>
    </dgm:pt>
    <dgm:pt modelId="{13A063E8-8ACC-CF47-BF79-017630BA6F8A}" type="parTrans" cxnId="{FEC40FED-A81A-4E44-A7E6-FBBE51F75CCC}">
      <dgm:prSet/>
      <dgm:spPr/>
      <dgm:t>
        <a:bodyPr/>
        <a:lstStyle/>
        <a:p>
          <a:endParaRPr lang="en-GB"/>
        </a:p>
      </dgm:t>
    </dgm:pt>
    <dgm:pt modelId="{C002F3FC-728D-2442-A0CC-1E34E4CCF025}" type="sibTrans" cxnId="{FEC40FED-A81A-4E44-A7E6-FBBE51F75CCC}">
      <dgm:prSet/>
      <dgm:spPr/>
      <dgm:t>
        <a:bodyPr/>
        <a:lstStyle/>
        <a:p>
          <a:endParaRPr lang="en-GB"/>
        </a:p>
      </dgm:t>
    </dgm:pt>
    <dgm:pt modelId="{45872CC6-DC45-8847-8505-52069ABF2C5F}" type="pres">
      <dgm:prSet presAssocID="{22C5CB89-7AAA-C541-BCFE-77CACEAB9A3D}" presName="Name0" presStyleCnt="0">
        <dgm:presLayoutVars>
          <dgm:dir/>
          <dgm:resizeHandles val="exact"/>
        </dgm:presLayoutVars>
      </dgm:prSet>
      <dgm:spPr/>
    </dgm:pt>
    <dgm:pt modelId="{A23391E8-BEBC-D24C-B291-F9E2FBA2EA9D}" type="pres">
      <dgm:prSet presAssocID="{29BBE2B1-E7D5-3E49-9C2E-69CCE7C87F1D}" presName="Name5" presStyleLbl="vennNode1" presStyleIdx="0" presStyleCnt="3">
        <dgm:presLayoutVars>
          <dgm:bulletEnabled val="1"/>
        </dgm:presLayoutVars>
      </dgm:prSet>
      <dgm:spPr/>
    </dgm:pt>
    <dgm:pt modelId="{67C160C3-2C77-B24E-9FAD-E054D4D8F129}" type="pres">
      <dgm:prSet presAssocID="{21DAA08B-A15E-614C-8DE6-FDE4A07EFE9F}" presName="space" presStyleCnt="0"/>
      <dgm:spPr/>
    </dgm:pt>
    <dgm:pt modelId="{F26A47DF-66C6-B948-8FCD-823CCEE8A1A3}" type="pres">
      <dgm:prSet presAssocID="{F4BB1075-D4B7-A349-A35D-DD3DB4B9CD31}" presName="Name5" presStyleLbl="vennNode1" presStyleIdx="1" presStyleCnt="3">
        <dgm:presLayoutVars>
          <dgm:bulletEnabled val="1"/>
        </dgm:presLayoutVars>
      </dgm:prSet>
      <dgm:spPr/>
    </dgm:pt>
    <dgm:pt modelId="{E8A75899-CD35-6348-B415-36E52368B60B}" type="pres">
      <dgm:prSet presAssocID="{B607A13B-059B-084F-9C0E-4FA640B370DB}" presName="space" presStyleCnt="0"/>
      <dgm:spPr/>
    </dgm:pt>
    <dgm:pt modelId="{B433B7A1-F85F-4A40-A4C7-57BF97B69AFE}" type="pres">
      <dgm:prSet presAssocID="{5F235713-EB6F-7949-BB0A-756339237DB0}" presName="Name5" presStyleLbl="vennNode1" presStyleIdx="2" presStyleCnt="3">
        <dgm:presLayoutVars>
          <dgm:bulletEnabled val="1"/>
        </dgm:presLayoutVars>
      </dgm:prSet>
      <dgm:spPr/>
    </dgm:pt>
  </dgm:ptLst>
  <dgm:cxnLst>
    <dgm:cxn modelId="{85C0C419-CD4E-A145-9CDC-04088A13A825}" srcId="{22C5CB89-7AAA-C541-BCFE-77CACEAB9A3D}" destId="{F4BB1075-D4B7-A349-A35D-DD3DB4B9CD31}" srcOrd="1" destOrd="0" parTransId="{06C46EE5-9EEB-8446-9037-1BAFF1205220}" sibTransId="{B607A13B-059B-084F-9C0E-4FA640B370DB}"/>
    <dgm:cxn modelId="{0DDA7944-C348-DC4D-98B8-773F23471808}" type="presOf" srcId="{22C5CB89-7AAA-C541-BCFE-77CACEAB9A3D}" destId="{45872CC6-DC45-8847-8505-52069ABF2C5F}" srcOrd="0" destOrd="0" presId="urn:microsoft.com/office/officeart/2005/8/layout/venn3"/>
    <dgm:cxn modelId="{ABA1A685-D853-CC43-B31B-C32ECB0978A8}" type="presOf" srcId="{29BBE2B1-E7D5-3E49-9C2E-69CCE7C87F1D}" destId="{A23391E8-BEBC-D24C-B291-F9E2FBA2EA9D}" srcOrd="0" destOrd="0" presId="urn:microsoft.com/office/officeart/2005/8/layout/venn3"/>
    <dgm:cxn modelId="{79103B8F-D3DC-3D48-BAA2-3DD68139D243}" srcId="{22C5CB89-7AAA-C541-BCFE-77CACEAB9A3D}" destId="{29BBE2B1-E7D5-3E49-9C2E-69CCE7C87F1D}" srcOrd="0" destOrd="0" parTransId="{EBA68DCB-4D37-5041-8C64-6AAD34C3ED2F}" sibTransId="{21DAA08B-A15E-614C-8DE6-FDE4A07EFE9F}"/>
    <dgm:cxn modelId="{DA40CA9F-44F2-604E-9D8C-41F887135024}" type="presOf" srcId="{5F235713-EB6F-7949-BB0A-756339237DB0}" destId="{B433B7A1-F85F-4A40-A4C7-57BF97B69AFE}" srcOrd="0" destOrd="0" presId="urn:microsoft.com/office/officeart/2005/8/layout/venn3"/>
    <dgm:cxn modelId="{075E79A6-F40A-E24A-A3D9-0519D0EBFC31}" type="presOf" srcId="{F4BB1075-D4B7-A349-A35D-DD3DB4B9CD31}" destId="{F26A47DF-66C6-B948-8FCD-823CCEE8A1A3}" srcOrd="0" destOrd="0" presId="urn:microsoft.com/office/officeart/2005/8/layout/venn3"/>
    <dgm:cxn modelId="{FEC40FED-A81A-4E44-A7E6-FBBE51F75CCC}" srcId="{22C5CB89-7AAA-C541-BCFE-77CACEAB9A3D}" destId="{5F235713-EB6F-7949-BB0A-756339237DB0}" srcOrd="2" destOrd="0" parTransId="{13A063E8-8ACC-CF47-BF79-017630BA6F8A}" sibTransId="{C002F3FC-728D-2442-A0CC-1E34E4CCF025}"/>
    <dgm:cxn modelId="{A53D6D4D-AA2E-5347-B368-13F229F4E821}" type="presParOf" srcId="{45872CC6-DC45-8847-8505-52069ABF2C5F}" destId="{A23391E8-BEBC-D24C-B291-F9E2FBA2EA9D}" srcOrd="0" destOrd="0" presId="urn:microsoft.com/office/officeart/2005/8/layout/venn3"/>
    <dgm:cxn modelId="{F6FD71D3-ABDF-7D43-ABE8-C50064613478}" type="presParOf" srcId="{45872CC6-DC45-8847-8505-52069ABF2C5F}" destId="{67C160C3-2C77-B24E-9FAD-E054D4D8F129}" srcOrd="1" destOrd="0" presId="urn:microsoft.com/office/officeart/2005/8/layout/venn3"/>
    <dgm:cxn modelId="{635B4EF0-4CCC-2643-BA85-77DCE620033B}" type="presParOf" srcId="{45872CC6-DC45-8847-8505-52069ABF2C5F}" destId="{F26A47DF-66C6-B948-8FCD-823CCEE8A1A3}" srcOrd="2" destOrd="0" presId="urn:microsoft.com/office/officeart/2005/8/layout/venn3"/>
    <dgm:cxn modelId="{8CF64FDF-5113-D843-A818-59CEE0F21032}" type="presParOf" srcId="{45872CC6-DC45-8847-8505-52069ABF2C5F}" destId="{E8A75899-CD35-6348-B415-36E52368B60B}" srcOrd="3" destOrd="0" presId="urn:microsoft.com/office/officeart/2005/8/layout/venn3"/>
    <dgm:cxn modelId="{CE3402FD-19D1-E147-BD96-E646E6627248}" type="presParOf" srcId="{45872CC6-DC45-8847-8505-52069ABF2C5F}" destId="{B433B7A1-F85F-4A40-A4C7-57BF97B69AFE}" srcOrd="4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9FB7B7B-C26B-C246-84DE-0FF82674219D}" type="doc">
      <dgm:prSet loTypeId="urn:microsoft.com/office/officeart/2008/layout/BendingPictureCaptionList" loCatId="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GB"/>
        </a:p>
      </dgm:t>
    </dgm:pt>
    <dgm:pt modelId="{F37B837A-88BE-954F-B926-04F2F8E777A4}">
      <dgm:prSet phldrT="[Text]"/>
      <dgm:spPr/>
      <dgm:t>
        <a:bodyPr/>
        <a:lstStyle/>
        <a:p>
          <a:r>
            <a:rPr lang="en-GB" dirty="0"/>
            <a:t>Resolution: The ability to discriminate molecules of similar mass</a:t>
          </a:r>
        </a:p>
      </dgm:t>
    </dgm:pt>
    <dgm:pt modelId="{F49B8212-F4F2-9348-962C-133589FD1140}" type="parTrans" cxnId="{C769E600-3CC0-7C4F-BBD5-03B100061119}">
      <dgm:prSet/>
      <dgm:spPr/>
      <dgm:t>
        <a:bodyPr/>
        <a:lstStyle/>
        <a:p>
          <a:endParaRPr lang="en-GB"/>
        </a:p>
      </dgm:t>
    </dgm:pt>
    <dgm:pt modelId="{EF8EEDB8-67CD-7B4F-8DD8-A19D32955D95}" type="sibTrans" cxnId="{C769E600-3CC0-7C4F-BBD5-03B100061119}">
      <dgm:prSet/>
      <dgm:spPr/>
      <dgm:t>
        <a:bodyPr/>
        <a:lstStyle/>
        <a:p>
          <a:endParaRPr lang="en-GB"/>
        </a:p>
      </dgm:t>
    </dgm:pt>
    <dgm:pt modelId="{92DA8053-5DEB-B54B-95D4-B5BDDC6841F9}">
      <dgm:prSet phldrT="[Text]"/>
      <dgm:spPr/>
      <dgm:t>
        <a:bodyPr/>
        <a:lstStyle/>
        <a:p>
          <a:r>
            <a:rPr lang="en-GB" dirty="0"/>
            <a:t>Mass accuracy: the ability to accurately measure the mass of a molecule</a:t>
          </a:r>
        </a:p>
      </dgm:t>
    </dgm:pt>
    <dgm:pt modelId="{69D09A8B-F966-EB42-81AF-890BF31C1E89}" type="parTrans" cxnId="{8C132090-B193-2847-9614-9C27D31EFC34}">
      <dgm:prSet/>
      <dgm:spPr/>
      <dgm:t>
        <a:bodyPr/>
        <a:lstStyle/>
        <a:p>
          <a:endParaRPr lang="en-GB"/>
        </a:p>
      </dgm:t>
    </dgm:pt>
    <dgm:pt modelId="{1A644EC9-20C7-7A43-8CE2-DC42B5C23A62}" type="sibTrans" cxnId="{8C132090-B193-2847-9614-9C27D31EFC34}">
      <dgm:prSet/>
      <dgm:spPr/>
      <dgm:t>
        <a:bodyPr/>
        <a:lstStyle/>
        <a:p>
          <a:endParaRPr lang="en-GB"/>
        </a:p>
      </dgm:t>
    </dgm:pt>
    <dgm:pt modelId="{1A39A77D-E92F-624F-B898-1B91C850E59C}" type="pres">
      <dgm:prSet presAssocID="{29FB7B7B-C26B-C246-84DE-0FF82674219D}" presName="Name0" presStyleCnt="0">
        <dgm:presLayoutVars>
          <dgm:dir/>
          <dgm:resizeHandles val="exact"/>
        </dgm:presLayoutVars>
      </dgm:prSet>
      <dgm:spPr/>
    </dgm:pt>
    <dgm:pt modelId="{D9FA0590-9E97-CF43-B208-ABA2013C22B1}" type="pres">
      <dgm:prSet presAssocID="{F37B837A-88BE-954F-B926-04F2F8E777A4}" presName="composite" presStyleCnt="0"/>
      <dgm:spPr/>
    </dgm:pt>
    <dgm:pt modelId="{7197EB87-3915-D642-A4FA-EA2D25AB2BAF}" type="pres">
      <dgm:prSet presAssocID="{F37B837A-88BE-954F-B926-04F2F8E777A4}" presName="rect1" presStyleLbl="bgImgPlac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</dgm:spPr>
    </dgm:pt>
    <dgm:pt modelId="{38B75BEE-1182-AB40-A733-66DDACE00806}" type="pres">
      <dgm:prSet presAssocID="{F37B837A-88BE-954F-B926-04F2F8E777A4}" presName="wedgeRectCallout1" presStyleLbl="node1" presStyleIdx="0" presStyleCnt="2">
        <dgm:presLayoutVars>
          <dgm:bulletEnabled val="1"/>
        </dgm:presLayoutVars>
      </dgm:prSet>
      <dgm:spPr/>
    </dgm:pt>
    <dgm:pt modelId="{B9D38469-C79B-3544-B1B7-DF04C00794D4}" type="pres">
      <dgm:prSet presAssocID="{EF8EEDB8-67CD-7B4F-8DD8-A19D32955D95}" presName="sibTrans" presStyleCnt="0"/>
      <dgm:spPr/>
    </dgm:pt>
    <dgm:pt modelId="{C6ECBFAC-8D09-4948-8EA8-CC7DC806D019}" type="pres">
      <dgm:prSet presAssocID="{92DA8053-5DEB-B54B-95D4-B5BDDC6841F9}" presName="composite" presStyleCnt="0"/>
      <dgm:spPr/>
    </dgm:pt>
    <dgm:pt modelId="{39B24D12-D852-474F-85F4-095E0C76579F}" type="pres">
      <dgm:prSet presAssocID="{92DA8053-5DEB-B54B-95D4-B5BDDC6841F9}" presName="rect1" presStyleLbl="bgImgPlace1" presStyleIdx="1" presStyleCnt="2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</dgm:spPr>
    </dgm:pt>
    <dgm:pt modelId="{111A5D95-F1A4-E945-B11B-82D86410F728}" type="pres">
      <dgm:prSet presAssocID="{92DA8053-5DEB-B54B-95D4-B5BDDC6841F9}" presName="wedgeRectCallout1" presStyleLbl="node1" presStyleIdx="1" presStyleCnt="2">
        <dgm:presLayoutVars>
          <dgm:bulletEnabled val="1"/>
        </dgm:presLayoutVars>
      </dgm:prSet>
      <dgm:spPr/>
    </dgm:pt>
  </dgm:ptLst>
  <dgm:cxnLst>
    <dgm:cxn modelId="{C769E600-3CC0-7C4F-BBD5-03B100061119}" srcId="{29FB7B7B-C26B-C246-84DE-0FF82674219D}" destId="{F37B837A-88BE-954F-B926-04F2F8E777A4}" srcOrd="0" destOrd="0" parTransId="{F49B8212-F4F2-9348-962C-133589FD1140}" sibTransId="{EF8EEDB8-67CD-7B4F-8DD8-A19D32955D95}"/>
    <dgm:cxn modelId="{178A2023-9E16-E14B-AFCC-DD9086A5183E}" type="presOf" srcId="{92DA8053-5DEB-B54B-95D4-B5BDDC6841F9}" destId="{111A5D95-F1A4-E945-B11B-82D86410F728}" srcOrd="0" destOrd="0" presId="urn:microsoft.com/office/officeart/2008/layout/BendingPictureCaptionList"/>
    <dgm:cxn modelId="{605BD53C-DD87-2E4F-BE9B-9DA93E3ECE9B}" type="presOf" srcId="{F37B837A-88BE-954F-B926-04F2F8E777A4}" destId="{38B75BEE-1182-AB40-A733-66DDACE00806}" srcOrd="0" destOrd="0" presId="urn:microsoft.com/office/officeart/2008/layout/BendingPictureCaptionList"/>
    <dgm:cxn modelId="{8C132090-B193-2847-9614-9C27D31EFC34}" srcId="{29FB7B7B-C26B-C246-84DE-0FF82674219D}" destId="{92DA8053-5DEB-B54B-95D4-B5BDDC6841F9}" srcOrd="1" destOrd="0" parTransId="{69D09A8B-F966-EB42-81AF-890BF31C1E89}" sibTransId="{1A644EC9-20C7-7A43-8CE2-DC42B5C23A62}"/>
    <dgm:cxn modelId="{873B57D5-7F6E-1944-ACB0-70B493DC0059}" type="presOf" srcId="{29FB7B7B-C26B-C246-84DE-0FF82674219D}" destId="{1A39A77D-E92F-624F-B898-1B91C850E59C}" srcOrd="0" destOrd="0" presId="urn:microsoft.com/office/officeart/2008/layout/BendingPictureCaptionList"/>
    <dgm:cxn modelId="{D80216B2-9F44-B242-9C93-826E9FF428D3}" type="presParOf" srcId="{1A39A77D-E92F-624F-B898-1B91C850E59C}" destId="{D9FA0590-9E97-CF43-B208-ABA2013C22B1}" srcOrd="0" destOrd="0" presId="urn:microsoft.com/office/officeart/2008/layout/BendingPictureCaptionList"/>
    <dgm:cxn modelId="{6E44D41C-E1A9-9644-B7EF-38EA8298F353}" type="presParOf" srcId="{D9FA0590-9E97-CF43-B208-ABA2013C22B1}" destId="{7197EB87-3915-D642-A4FA-EA2D25AB2BAF}" srcOrd="0" destOrd="0" presId="urn:microsoft.com/office/officeart/2008/layout/BendingPictureCaptionList"/>
    <dgm:cxn modelId="{CAEEBC28-80F4-1040-9462-F62F177C61A1}" type="presParOf" srcId="{D9FA0590-9E97-CF43-B208-ABA2013C22B1}" destId="{38B75BEE-1182-AB40-A733-66DDACE00806}" srcOrd="1" destOrd="0" presId="urn:microsoft.com/office/officeart/2008/layout/BendingPictureCaptionList"/>
    <dgm:cxn modelId="{6110349E-8D28-7646-A574-406A4B61FDC6}" type="presParOf" srcId="{1A39A77D-E92F-624F-B898-1B91C850E59C}" destId="{B9D38469-C79B-3544-B1B7-DF04C00794D4}" srcOrd="1" destOrd="0" presId="urn:microsoft.com/office/officeart/2008/layout/BendingPictureCaptionList"/>
    <dgm:cxn modelId="{B93F604C-0670-E44B-BD48-6BEE47AA0D2A}" type="presParOf" srcId="{1A39A77D-E92F-624F-B898-1B91C850E59C}" destId="{C6ECBFAC-8D09-4948-8EA8-CC7DC806D019}" srcOrd="2" destOrd="0" presId="urn:microsoft.com/office/officeart/2008/layout/BendingPictureCaptionList"/>
    <dgm:cxn modelId="{053B3B65-42DF-994E-ADAE-D19316423BA2}" type="presParOf" srcId="{C6ECBFAC-8D09-4948-8EA8-CC7DC806D019}" destId="{39B24D12-D852-474F-85F4-095E0C76579F}" srcOrd="0" destOrd="0" presId="urn:microsoft.com/office/officeart/2008/layout/BendingPictureCaptionList"/>
    <dgm:cxn modelId="{81F39674-C02D-3941-8DB6-C2BBF237F402}" type="presParOf" srcId="{C6ECBFAC-8D09-4948-8EA8-CC7DC806D019}" destId="{111A5D95-F1A4-E945-B11B-82D86410F728}" srcOrd="1" destOrd="0" presId="urn:microsoft.com/office/officeart/2008/layout/BendingPictureCa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2C5CB89-7AAA-C541-BCFE-77CACEAB9A3D}" type="doc">
      <dgm:prSet loTypeId="urn:microsoft.com/office/officeart/2005/8/layout/gear1" loCatId="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en-GB"/>
        </a:p>
      </dgm:t>
    </dgm:pt>
    <dgm:pt modelId="{29BBE2B1-E7D5-3E49-9C2E-69CCE7C87F1D}">
      <dgm:prSet/>
      <dgm:spPr/>
      <dgm:t>
        <a:bodyPr/>
        <a:lstStyle/>
        <a:p>
          <a:r>
            <a:rPr lang="en-CH" dirty="0"/>
            <a:t>Charge state</a:t>
          </a:r>
        </a:p>
      </dgm:t>
    </dgm:pt>
    <dgm:pt modelId="{EBA68DCB-4D37-5041-8C64-6AAD34C3ED2F}" type="parTrans" cxnId="{79103B8F-D3DC-3D48-BAA2-3DD68139D243}">
      <dgm:prSet/>
      <dgm:spPr/>
      <dgm:t>
        <a:bodyPr/>
        <a:lstStyle/>
        <a:p>
          <a:endParaRPr lang="en-GB"/>
        </a:p>
      </dgm:t>
    </dgm:pt>
    <dgm:pt modelId="{21DAA08B-A15E-614C-8DE6-FDE4A07EFE9F}" type="sibTrans" cxnId="{79103B8F-D3DC-3D48-BAA2-3DD68139D243}">
      <dgm:prSet/>
      <dgm:spPr/>
      <dgm:t>
        <a:bodyPr/>
        <a:lstStyle/>
        <a:p>
          <a:endParaRPr lang="en-GB"/>
        </a:p>
      </dgm:t>
    </dgm:pt>
    <dgm:pt modelId="{F4BB1075-D4B7-A349-A35D-DD3DB4B9CD31}">
      <dgm:prSet/>
      <dgm:spPr/>
      <dgm:t>
        <a:bodyPr/>
        <a:lstStyle/>
        <a:p>
          <a:r>
            <a:rPr lang="en-CH" b="1" i="0" dirty="0"/>
            <a:t>Resolution</a:t>
          </a:r>
          <a:endParaRPr lang="en-CH" b="1" dirty="0"/>
        </a:p>
      </dgm:t>
    </dgm:pt>
    <dgm:pt modelId="{06C46EE5-9EEB-8446-9037-1BAFF1205220}" type="parTrans" cxnId="{85C0C419-CD4E-A145-9CDC-04088A13A825}">
      <dgm:prSet/>
      <dgm:spPr/>
      <dgm:t>
        <a:bodyPr/>
        <a:lstStyle/>
        <a:p>
          <a:endParaRPr lang="en-GB"/>
        </a:p>
      </dgm:t>
    </dgm:pt>
    <dgm:pt modelId="{B607A13B-059B-084F-9C0E-4FA640B370DB}" type="sibTrans" cxnId="{85C0C419-CD4E-A145-9CDC-04088A13A825}">
      <dgm:prSet/>
      <dgm:spPr/>
      <dgm:t>
        <a:bodyPr/>
        <a:lstStyle/>
        <a:p>
          <a:endParaRPr lang="en-GB"/>
        </a:p>
      </dgm:t>
    </dgm:pt>
    <dgm:pt modelId="{5F235713-EB6F-7949-BB0A-756339237DB0}">
      <dgm:prSet/>
      <dgm:spPr/>
      <dgm:t>
        <a:bodyPr/>
        <a:lstStyle/>
        <a:p>
          <a:r>
            <a:rPr lang="en-GB" b="0" i="0" dirty="0"/>
            <a:t>M</a:t>
          </a:r>
          <a:r>
            <a:rPr lang="en-CH" b="0" i="0" dirty="0"/>
            <a:t>ass accuracy</a:t>
          </a:r>
          <a:endParaRPr lang="en-CH" dirty="0"/>
        </a:p>
      </dgm:t>
    </dgm:pt>
    <dgm:pt modelId="{13A063E8-8ACC-CF47-BF79-017630BA6F8A}" type="parTrans" cxnId="{FEC40FED-A81A-4E44-A7E6-FBBE51F75CCC}">
      <dgm:prSet/>
      <dgm:spPr/>
      <dgm:t>
        <a:bodyPr/>
        <a:lstStyle/>
        <a:p>
          <a:endParaRPr lang="en-GB"/>
        </a:p>
      </dgm:t>
    </dgm:pt>
    <dgm:pt modelId="{C002F3FC-728D-2442-A0CC-1E34E4CCF025}" type="sibTrans" cxnId="{FEC40FED-A81A-4E44-A7E6-FBBE51F75CCC}">
      <dgm:prSet/>
      <dgm:spPr/>
      <dgm:t>
        <a:bodyPr/>
        <a:lstStyle/>
        <a:p>
          <a:endParaRPr lang="en-GB"/>
        </a:p>
      </dgm:t>
    </dgm:pt>
    <dgm:pt modelId="{E2F08462-2307-6A4A-8DD0-F76ED3D92D43}" type="pres">
      <dgm:prSet presAssocID="{22C5CB89-7AAA-C541-BCFE-77CACEAB9A3D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D4B017FE-FE56-2248-B1F9-66D3730F8AB4}" type="pres">
      <dgm:prSet presAssocID="{F4BB1075-D4B7-A349-A35D-DD3DB4B9CD31}" presName="gear1" presStyleLbl="node1" presStyleIdx="0" presStyleCnt="3">
        <dgm:presLayoutVars>
          <dgm:chMax val="1"/>
          <dgm:bulletEnabled val="1"/>
        </dgm:presLayoutVars>
      </dgm:prSet>
      <dgm:spPr/>
    </dgm:pt>
    <dgm:pt modelId="{420B3CEA-667D-234F-BEE7-3D63E49F105B}" type="pres">
      <dgm:prSet presAssocID="{F4BB1075-D4B7-A349-A35D-DD3DB4B9CD31}" presName="gear1srcNode" presStyleLbl="node1" presStyleIdx="0" presStyleCnt="3"/>
      <dgm:spPr/>
    </dgm:pt>
    <dgm:pt modelId="{297540DE-B149-474C-8918-34CF82F10DF6}" type="pres">
      <dgm:prSet presAssocID="{F4BB1075-D4B7-A349-A35D-DD3DB4B9CD31}" presName="gear1dstNode" presStyleLbl="node1" presStyleIdx="0" presStyleCnt="3"/>
      <dgm:spPr/>
    </dgm:pt>
    <dgm:pt modelId="{42AFA0D2-9717-B147-B5C6-7211DFF9DBA7}" type="pres">
      <dgm:prSet presAssocID="{29BBE2B1-E7D5-3E49-9C2E-69CCE7C87F1D}" presName="gear2" presStyleLbl="node1" presStyleIdx="1" presStyleCnt="3">
        <dgm:presLayoutVars>
          <dgm:chMax val="1"/>
          <dgm:bulletEnabled val="1"/>
        </dgm:presLayoutVars>
      </dgm:prSet>
      <dgm:spPr/>
    </dgm:pt>
    <dgm:pt modelId="{BFFEC312-8733-1C42-89AD-639FF4EDFECA}" type="pres">
      <dgm:prSet presAssocID="{29BBE2B1-E7D5-3E49-9C2E-69CCE7C87F1D}" presName="gear2srcNode" presStyleLbl="node1" presStyleIdx="1" presStyleCnt="3"/>
      <dgm:spPr/>
    </dgm:pt>
    <dgm:pt modelId="{A550C71F-42C9-C647-AC01-DF0AD44CCCB2}" type="pres">
      <dgm:prSet presAssocID="{29BBE2B1-E7D5-3E49-9C2E-69CCE7C87F1D}" presName="gear2dstNode" presStyleLbl="node1" presStyleIdx="1" presStyleCnt="3"/>
      <dgm:spPr/>
    </dgm:pt>
    <dgm:pt modelId="{083DBF33-2BC0-5046-B68D-5182F4227024}" type="pres">
      <dgm:prSet presAssocID="{5F235713-EB6F-7949-BB0A-756339237DB0}" presName="gear3" presStyleLbl="node1" presStyleIdx="2" presStyleCnt="3"/>
      <dgm:spPr/>
    </dgm:pt>
    <dgm:pt modelId="{B8C6953F-6B86-8B43-8C7F-82E26A4802D1}" type="pres">
      <dgm:prSet presAssocID="{5F235713-EB6F-7949-BB0A-756339237DB0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6FA516BF-7A3C-E341-8C49-5D88CD6DD53C}" type="pres">
      <dgm:prSet presAssocID="{5F235713-EB6F-7949-BB0A-756339237DB0}" presName="gear3srcNode" presStyleLbl="node1" presStyleIdx="2" presStyleCnt="3"/>
      <dgm:spPr/>
    </dgm:pt>
    <dgm:pt modelId="{185B5E51-0E97-424A-8994-45C60FF9F92A}" type="pres">
      <dgm:prSet presAssocID="{5F235713-EB6F-7949-BB0A-756339237DB0}" presName="gear3dstNode" presStyleLbl="node1" presStyleIdx="2" presStyleCnt="3"/>
      <dgm:spPr/>
    </dgm:pt>
    <dgm:pt modelId="{98DBC60B-60F6-2F41-BC6E-FA24B267B8C7}" type="pres">
      <dgm:prSet presAssocID="{B607A13B-059B-084F-9C0E-4FA640B370DB}" presName="connector1" presStyleLbl="sibTrans2D1" presStyleIdx="0" presStyleCnt="3"/>
      <dgm:spPr/>
    </dgm:pt>
    <dgm:pt modelId="{08B90B50-28D2-3942-8038-9E323A88F839}" type="pres">
      <dgm:prSet presAssocID="{21DAA08B-A15E-614C-8DE6-FDE4A07EFE9F}" presName="connector2" presStyleLbl="sibTrans2D1" presStyleIdx="1" presStyleCnt="3"/>
      <dgm:spPr/>
    </dgm:pt>
    <dgm:pt modelId="{A1A8143C-92CC-964D-B5D8-7E6A0E5058B6}" type="pres">
      <dgm:prSet presAssocID="{C002F3FC-728D-2442-A0CC-1E34E4CCF025}" presName="connector3" presStyleLbl="sibTrans2D1" presStyleIdx="2" presStyleCnt="3"/>
      <dgm:spPr/>
    </dgm:pt>
  </dgm:ptLst>
  <dgm:cxnLst>
    <dgm:cxn modelId="{DB4EFB0A-7400-1043-97BB-C27B77CF3543}" type="presOf" srcId="{C002F3FC-728D-2442-A0CC-1E34E4CCF025}" destId="{A1A8143C-92CC-964D-B5D8-7E6A0E5058B6}" srcOrd="0" destOrd="0" presId="urn:microsoft.com/office/officeart/2005/8/layout/gear1"/>
    <dgm:cxn modelId="{70EF8A14-957E-2C46-8052-7F703B64C8BA}" type="presOf" srcId="{B607A13B-059B-084F-9C0E-4FA640B370DB}" destId="{98DBC60B-60F6-2F41-BC6E-FA24B267B8C7}" srcOrd="0" destOrd="0" presId="urn:microsoft.com/office/officeart/2005/8/layout/gear1"/>
    <dgm:cxn modelId="{85C0C419-CD4E-A145-9CDC-04088A13A825}" srcId="{22C5CB89-7AAA-C541-BCFE-77CACEAB9A3D}" destId="{F4BB1075-D4B7-A349-A35D-DD3DB4B9CD31}" srcOrd="0" destOrd="0" parTransId="{06C46EE5-9EEB-8446-9037-1BAFF1205220}" sibTransId="{B607A13B-059B-084F-9C0E-4FA640B370DB}"/>
    <dgm:cxn modelId="{4F63881E-5AA5-AB4E-919A-D9922DDA7522}" type="presOf" srcId="{5F235713-EB6F-7949-BB0A-756339237DB0}" destId="{6FA516BF-7A3C-E341-8C49-5D88CD6DD53C}" srcOrd="2" destOrd="0" presId="urn:microsoft.com/office/officeart/2005/8/layout/gear1"/>
    <dgm:cxn modelId="{2873B529-CEC4-D34B-8A52-87E6B6276B91}" type="presOf" srcId="{F4BB1075-D4B7-A349-A35D-DD3DB4B9CD31}" destId="{D4B017FE-FE56-2248-B1F9-66D3730F8AB4}" srcOrd="0" destOrd="0" presId="urn:microsoft.com/office/officeart/2005/8/layout/gear1"/>
    <dgm:cxn modelId="{3D41EF41-C406-1C4E-9B97-E5381917A3FF}" type="presOf" srcId="{F4BB1075-D4B7-A349-A35D-DD3DB4B9CD31}" destId="{297540DE-B149-474C-8918-34CF82F10DF6}" srcOrd="2" destOrd="0" presId="urn:microsoft.com/office/officeart/2005/8/layout/gear1"/>
    <dgm:cxn modelId="{5768D84B-0090-5943-9126-74698D34D6B0}" type="presOf" srcId="{5F235713-EB6F-7949-BB0A-756339237DB0}" destId="{083DBF33-2BC0-5046-B68D-5182F4227024}" srcOrd="0" destOrd="0" presId="urn:microsoft.com/office/officeart/2005/8/layout/gear1"/>
    <dgm:cxn modelId="{79103B8F-D3DC-3D48-BAA2-3DD68139D243}" srcId="{22C5CB89-7AAA-C541-BCFE-77CACEAB9A3D}" destId="{29BBE2B1-E7D5-3E49-9C2E-69CCE7C87F1D}" srcOrd="1" destOrd="0" parTransId="{EBA68DCB-4D37-5041-8C64-6AAD34C3ED2F}" sibTransId="{21DAA08B-A15E-614C-8DE6-FDE4A07EFE9F}"/>
    <dgm:cxn modelId="{2A73A895-04D5-664B-B3CB-010C47525A79}" type="presOf" srcId="{F4BB1075-D4B7-A349-A35D-DD3DB4B9CD31}" destId="{420B3CEA-667D-234F-BEE7-3D63E49F105B}" srcOrd="1" destOrd="0" presId="urn:microsoft.com/office/officeart/2005/8/layout/gear1"/>
    <dgm:cxn modelId="{0C4675B6-1D16-1B4D-9B21-788517C5056F}" type="presOf" srcId="{5F235713-EB6F-7949-BB0A-756339237DB0}" destId="{185B5E51-0E97-424A-8994-45C60FF9F92A}" srcOrd="3" destOrd="0" presId="urn:microsoft.com/office/officeart/2005/8/layout/gear1"/>
    <dgm:cxn modelId="{AAF57FBC-70C6-974C-AA23-BC3590793E88}" type="presOf" srcId="{21DAA08B-A15E-614C-8DE6-FDE4A07EFE9F}" destId="{08B90B50-28D2-3942-8038-9E323A88F839}" srcOrd="0" destOrd="0" presId="urn:microsoft.com/office/officeart/2005/8/layout/gear1"/>
    <dgm:cxn modelId="{8A0192BD-67E4-A647-A15A-43D8D862D07B}" type="presOf" srcId="{5F235713-EB6F-7949-BB0A-756339237DB0}" destId="{B8C6953F-6B86-8B43-8C7F-82E26A4802D1}" srcOrd="1" destOrd="0" presId="urn:microsoft.com/office/officeart/2005/8/layout/gear1"/>
    <dgm:cxn modelId="{E87A04C3-1600-5D41-BF6C-8685BA2F5480}" type="presOf" srcId="{29BBE2B1-E7D5-3E49-9C2E-69CCE7C87F1D}" destId="{A550C71F-42C9-C647-AC01-DF0AD44CCCB2}" srcOrd="2" destOrd="0" presId="urn:microsoft.com/office/officeart/2005/8/layout/gear1"/>
    <dgm:cxn modelId="{09B97BD7-8BE8-2649-8536-475A02C3DC0E}" type="presOf" srcId="{29BBE2B1-E7D5-3E49-9C2E-69CCE7C87F1D}" destId="{42AFA0D2-9717-B147-B5C6-7211DFF9DBA7}" srcOrd="0" destOrd="0" presId="urn:microsoft.com/office/officeart/2005/8/layout/gear1"/>
    <dgm:cxn modelId="{C0CCCEE0-A869-FC45-B15E-22D8E39FEBD5}" type="presOf" srcId="{29BBE2B1-E7D5-3E49-9C2E-69CCE7C87F1D}" destId="{BFFEC312-8733-1C42-89AD-639FF4EDFECA}" srcOrd="1" destOrd="0" presId="urn:microsoft.com/office/officeart/2005/8/layout/gear1"/>
    <dgm:cxn modelId="{FEC40FED-A81A-4E44-A7E6-FBBE51F75CCC}" srcId="{22C5CB89-7AAA-C541-BCFE-77CACEAB9A3D}" destId="{5F235713-EB6F-7949-BB0A-756339237DB0}" srcOrd="2" destOrd="0" parTransId="{13A063E8-8ACC-CF47-BF79-017630BA6F8A}" sibTransId="{C002F3FC-728D-2442-A0CC-1E34E4CCF025}"/>
    <dgm:cxn modelId="{D88C6FF8-DDBE-5E4F-9566-C25D5283D051}" type="presOf" srcId="{22C5CB89-7AAA-C541-BCFE-77CACEAB9A3D}" destId="{E2F08462-2307-6A4A-8DD0-F76ED3D92D43}" srcOrd="0" destOrd="0" presId="urn:microsoft.com/office/officeart/2005/8/layout/gear1"/>
    <dgm:cxn modelId="{ACB4A305-9895-064F-817C-FC97A7C03EDD}" type="presParOf" srcId="{E2F08462-2307-6A4A-8DD0-F76ED3D92D43}" destId="{D4B017FE-FE56-2248-B1F9-66D3730F8AB4}" srcOrd="0" destOrd="0" presId="urn:microsoft.com/office/officeart/2005/8/layout/gear1"/>
    <dgm:cxn modelId="{B00DCD08-EF48-7641-95D5-ED1766328A7D}" type="presParOf" srcId="{E2F08462-2307-6A4A-8DD0-F76ED3D92D43}" destId="{420B3CEA-667D-234F-BEE7-3D63E49F105B}" srcOrd="1" destOrd="0" presId="urn:microsoft.com/office/officeart/2005/8/layout/gear1"/>
    <dgm:cxn modelId="{C5E06E24-B5AB-5A41-BF15-B31747F0249B}" type="presParOf" srcId="{E2F08462-2307-6A4A-8DD0-F76ED3D92D43}" destId="{297540DE-B149-474C-8918-34CF82F10DF6}" srcOrd="2" destOrd="0" presId="urn:microsoft.com/office/officeart/2005/8/layout/gear1"/>
    <dgm:cxn modelId="{0D28F46C-F0B6-4441-AE1D-B686C06F135F}" type="presParOf" srcId="{E2F08462-2307-6A4A-8DD0-F76ED3D92D43}" destId="{42AFA0D2-9717-B147-B5C6-7211DFF9DBA7}" srcOrd="3" destOrd="0" presId="urn:microsoft.com/office/officeart/2005/8/layout/gear1"/>
    <dgm:cxn modelId="{7AE397A2-5AFF-2A4E-A2D0-B757F44AB847}" type="presParOf" srcId="{E2F08462-2307-6A4A-8DD0-F76ED3D92D43}" destId="{BFFEC312-8733-1C42-89AD-639FF4EDFECA}" srcOrd="4" destOrd="0" presId="urn:microsoft.com/office/officeart/2005/8/layout/gear1"/>
    <dgm:cxn modelId="{046FB076-6E5B-9E40-92B8-D5B7367C6694}" type="presParOf" srcId="{E2F08462-2307-6A4A-8DD0-F76ED3D92D43}" destId="{A550C71F-42C9-C647-AC01-DF0AD44CCCB2}" srcOrd="5" destOrd="0" presId="urn:microsoft.com/office/officeart/2005/8/layout/gear1"/>
    <dgm:cxn modelId="{0CED0525-86E9-C24B-B6F2-F9228706F712}" type="presParOf" srcId="{E2F08462-2307-6A4A-8DD0-F76ED3D92D43}" destId="{083DBF33-2BC0-5046-B68D-5182F4227024}" srcOrd="6" destOrd="0" presId="urn:microsoft.com/office/officeart/2005/8/layout/gear1"/>
    <dgm:cxn modelId="{1349E955-5906-DA46-A770-3895342B4824}" type="presParOf" srcId="{E2F08462-2307-6A4A-8DD0-F76ED3D92D43}" destId="{B8C6953F-6B86-8B43-8C7F-82E26A4802D1}" srcOrd="7" destOrd="0" presId="urn:microsoft.com/office/officeart/2005/8/layout/gear1"/>
    <dgm:cxn modelId="{CC4DC4DC-626D-7540-ABEA-D4BE5669F20E}" type="presParOf" srcId="{E2F08462-2307-6A4A-8DD0-F76ED3D92D43}" destId="{6FA516BF-7A3C-E341-8C49-5D88CD6DD53C}" srcOrd="8" destOrd="0" presId="urn:microsoft.com/office/officeart/2005/8/layout/gear1"/>
    <dgm:cxn modelId="{F6A2ABA8-CC7F-8546-982F-A5282089DBA4}" type="presParOf" srcId="{E2F08462-2307-6A4A-8DD0-F76ED3D92D43}" destId="{185B5E51-0E97-424A-8994-45C60FF9F92A}" srcOrd="9" destOrd="0" presId="urn:microsoft.com/office/officeart/2005/8/layout/gear1"/>
    <dgm:cxn modelId="{DA16665D-7444-7F41-8174-088FC238BF63}" type="presParOf" srcId="{E2F08462-2307-6A4A-8DD0-F76ED3D92D43}" destId="{98DBC60B-60F6-2F41-BC6E-FA24B267B8C7}" srcOrd="10" destOrd="0" presId="urn:microsoft.com/office/officeart/2005/8/layout/gear1"/>
    <dgm:cxn modelId="{E60F85E0-E474-FF4D-8AD4-CF4D73F7CB95}" type="presParOf" srcId="{E2F08462-2307-6A4A-8DD0-F76ED3D92D43}" destId="{08B90B50-28D2-3942-8038-9E323A88F839}" srcOrd="11" destOrd="0" presId="urn:microsoft.com/office/officeart/2005/8/layout/gear1"/>
    <dgm:cxn modelId="{C845E965-9841-6D4B-B58D-F4D54EA7419E}" type="presParOf" srcId="{E2F08462-2307-6A4A-8DD0-F76ED3D92D43}" destId="{A1A8143C-92CC-964D-B5D8-7E6A0E5058B6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A63273C-4644-AF48-8D23-73C72C1F136E}" type="doc">
      <dgm:prSet loTypeId="urn:microsoft.com/office/officeart/2005/8/layout/hList7" loCatId="cycle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GB"/>
        </a:p>
      </dgm:t>
    </dgm:pt>
    <dgm:pt modelId="{D77D3989-45FC-734E-B4B6-BECBA6031C47}">
      <dgm:prSet/>
      <dgm:spPr/>
      <dgm:t>
        <a:bodyPr/>
        <a:lstStyle/>
        <a:p>
          <a:r>
            <a:rPr lang="en-US" b="0" i="0"/>
            <a:t>Cost</a:t>
          </a:r>
          <a:endParaRPr lang="en-CH"/>
        </a:p>
      </dgm:t>
    </dgm:pt>
    <dgm:pt modelId="{EE70B0C2-7F93-6040-85E1-24C237E4D179}" type="parTrans" cxnId="{94D2AFEB-B3F4-1348-AD74-62DF2A0AAF36}">
      <dgm:prSet/>
      <dgm:spPr/>
      <dgm:t>
        <a:bodyPr/>
        <a:lstStyle/>
        <a:p>
          <a:endParaRPr lang="en-GB"/>
        </a:p>
      </dgm:t>
    </dgm:pt>
    <dgm:pt modelId="{8B672D11-93D3-F446-B929-11BFE840F71B}" type="sibTrans" cxnId="{94D2AFEB-B3F4-1348-AD74-62DF2A0AAF36}">
      <dgm:prSet/>
      <dgm:spPr/>
      <dgm:t>
        <a:bodyPr/>
        <a:lstStyle/>
        <a:p>
          <a:endParaRPr lang="en-GB"/>
        </a:p>
      </dgm:t>
    </dgm:pt>
    <dgm:pt modelId="{6FFEBDFF-9923-CE4E-A445-4E5A999988DC}">
      <dgm:prSet/>
      <dgm:spPr/>
      <dgm:t>
        <a:bodyPr/>
        <a:lstStyle/>
        <a:p>
          <a:r>
            <a:rPr lang="en-US" b="0" i="0" dirty="0"/>
            <a:t>Application </a:t>
          </a:r>
          <a:endParaRPr lang="en-CH" dirty="0"/>
        </a:p>
      </dgm:t>
    </dgm:pt>
    <dgm:pt modelId="{E1416E4A-5179-314E-A6D3-3BAC1A56900E}" type="parTrans" cxnId="{0493F0B3-E678-E245-A3B6-0C6187B95F56}">
      <dgm:prSet/>
      <dgm:spPr/>
      <dgm:t>
        <a:bodyPr/>
        <a:lstStyle/>
        <a:p>
          <a:endParaRPr lang="en-GB"/>
        </a:p>
      </dgm:t>
    </dgm:pt>
    <dgm:pt modelId="{07046A5D-B323-AE43-A3FD-B783C9942737}" type="sibTrans" cxnId="{0493F0B3-E678-E245-A3B6-0C6187B95F56}">
      <dgm:prSet/>
      <dgm:spPr/>
      <dgm:t>
        <a:bodyPr/>
        <a:lstStyle/>
        <a:p>
          <a:endParaRPr lang="en-GB"/>
        </a:p>
      </dgm:t>
    </dgm:pt>
    <dgm:pt modelId="{2152688C-7AB7-B445-9874-DB48612C67B7}">
      <dgm:prSet/>
      <dgm:spPr/>
      <dgm:t>
        <a:bodyPr/>
        <a:lstStyle/>
        <a:p>
          <a:r>
            <a:rPr lang="en-US" b="0" i="0" dirty="0"/>
            <a:t>Question</a:t>
          </a:r>
          <a:endParaRPr lang="en-CH" dirty="0"/>
        </a:p>
      </dgm:t>
    </dgm:pt>
    <dgm:pt modelId="{5B30383A-23A7-5145-AF31-69319A40BC62}" type="parTrans" cxnId="{E1247919-2585-A843-BC2E-C2748E3228A8}">
      <dgm:prSet/>
      <dgm:spPr/>
      <dgm:t>
        <a:bodyPr/>
        <a:lstStyle/>
        <a:p>
          <a:endParaRPr lang="en-GB"/>
        </a:p>
      </dgm:t>
    </dgm:pt>
    <dgm:pt modelId="{E587F2A9-1033-AE49-8CA6-0BD33CAEBF14}" type="sibTrans" cxnId="{E1247919-2585-A843-BC2E-C2748E3228A8}">
      <dgm:prSet/>
      <dgm:spPr/>
      <dgm:t>
        <a:bodyPr/>
        <a:lstStyle/>
        <a:p>
          <a:endParaRPr lang="en-GB"/>
        </a:p>
      </dgm:t>
    </dgm:pt>
    <dgm:pt modelId="{29977E63-1A0A-2A4C-90E3-FFDCE4E89C3C}">
      <dgm:prSet/>
      <dgm:spPr/>
      <dgm:t>
        <a:bodyPr/>
        <a:lstStyle/>
        <a:p>
          <a:r>
            <a:rPr lang="en-US" b="0" i="0" dirty="0"/>
            <a:t>Priorities</a:t>
          </a:r>
          <a:endParaRPr lang="en-CH" dirty="0"/>
        </a:p>
      </dgm:t>
    </dgm:pt>
    <dgm:pt modelId="{C92B8404-A0F6-1340-AF6E-0D34311F2880}" type="parTrans" cxnId="{1FDE25A0-1D07-DE4C-9A0E-5BE69840652C}">
      <dgm:prSet/>
      <dgm:spPr/>
      <dgm:t>
        <a:bodyPr/>
        <a:lstStyle/>
        <a:p>
          <a:endParaRPr lang="en-GB"/>
        </a:p>
      </dgm:t>
    </dgm:pt>
    <dgm:pt modelId="{5F02188D-00F1-1648-B928-E2737685C107}" type="sibTrans" cxnId="{1FDE25A0-1D07-DE4C-9A0E-5BE69840652C}">
      <dgm:prSet/>
      <dgm:spPr/>
      <dgm:t>
        <a:bodyPr/>
        <a:lstStyle/>
        <a:p>
          <a:endParaRPr lang="en-GB"/>
        </a:p>
      </dgm:t>
    </dgm:pt>
    <dgm:pt modelId="{3A5D5BD2-929E-8646-A0B2-7A029C15A9AA}" type="pres">
      <dgm:prSet presAssocID="{0A63273C-4644-AF48-8D23-73C72C1F136E}" presName="Name0" presStyleCnt="0">
        <dgm:presLayoutVars>
          <dgm:dir/>
          <dgm:resizeHandles val="exact"/>
        </dgm:presLayoutVars>
      </dgm:prSet>
      <dgm:spPr/>
    </dgm:pt>
    <dgm:pt modelId="{F3D8F500-3E40-8648-8C20-17CEAC06F86D}" type="pres">
      <dgm:prSet presAssocID="{0A63273C-4644-AF48-8D23-73C72C1F136E}" presName="fgShape" presStyleLbl="fgShp" presStyleIdx="0" presStyleCnt="1"/>
      <dgm:spPr/>
    </dgm:pt>
    <dgm:pt modelId="{C56E0120-A04B-A645-9C57-213CF2967914}" type="pres">
      <dgm:prSet presAssocID="{0A63273C-4644-AF48-8D23-73C72C1F136E}" presName="linComp" presStyleCnt="0"/>
      <dgm:spPr/>
    </dgm:pt>
    <dgm:pt modelId="{ED469BDB-0CAA-9B41-9CB8-8AF9D6056BB4}" type="pres">
      <dgm:prSet presAssocID="{D77D3989-45FC-734E-B4B6-BECBA6031C47}" presName="compNode" presStyleCnt="0"/>
      <dgm:spPr/>
    </dgm:pt>
    <dgm:pt modelId="{6347703F-60EC-7D42-AD19-BBDD94F9D8AF}" type="pres">
      <dgm:prSet presAssocID="{D77D3989-45FC-734E-B4B6-BECBA6031C47}" presName="bkgdShape" presStyleLbl="node1" presStyleIdx="0" presStyleCnt="4"/>
      <dgm:spPr/>
    </dgm:pt>
    <dgm:pt modelId="{EEC6F2E2-D474-464F-9567-9DDF53B9EBF7}" type="pres">
      <dgm:prSet presAssocID="{D77D3989-45FC-734E-B4B6-BECBA6031C47}" presName="nodeTx" presStyleLbl="node1" presStyleIdx="0" presStyleCnt="4">
        <dgm:presLayoutVars>
          <dgm:bulletEnabled val="1"/>
        </dgm:presLayoutVars>
      </dgm:prSet>
      <dgm:spPr/>
    </dgm:pt>
    <dgm:pt modelId="{10606F8B-809E-5443-925C-6ADB68CA2A19}" type="pres">
      <dgm:prSet presAssocID="{D77D3989-45FC-734E-B4B6-BECBA6031C47}" presName="invisiNode" presStyleLbl="node1" presStyleIdx="0" presStyleCnt="4"/>
      <dgm:spPr/>
    </dgm:pt>
    <dgm:pt modelId="{9122F27C-BDB5-A64A-8D4E-EB33C5380EA5}" type="pres">
      <dgm:prSet presAssocID="{D77D3989-45FC-734E-B4B6-BECBA6031C47}" presName="imagNode" presStyleLbl="fgImgPlace1" presStyleIdx="0" presStyleCnt="4"/>
      <dgm:spPr/>
    </dgm:pt>
    <dgm:pt modelId="{2F67AF7F-1139-3C49-A58C-B3FEBAE61677}" type="pres">
      <dgm:prSet presAssocID="{8B672D11-93D3-F446-B929-11BFE840F71B}" presName="sibTrans" presStyleLbl="sibTrans2D1" presStyleIdx="0" presStyleCnt="0"/>
      <dgm:spPr/>
    </dgm:pt>
    <dgm:pt modelId="{FA064323-CD85-CE43-9009-62D998B98172}" type="pres">
      <dgm:prSet presAssocID="{6FFEBDFF-9923-CE4E-A445-4E5A999988DC}" presName="compNode" presStyleCnt="0"/>
      <dgm:spPr/>
    </dgm:pt>
    <dgm:pt modelId="{5655DA8E-A15E-CC47-B7BC-3DB97D972842}" type="pres">
      <dgm:prSet presAssocID="{6FFEBDFF-9923-CE4E-A445-4E5A999988DC}" presName="bkgdShape" presStyleLbl="node1" presStyleIdx="1" presStyleCnt="4"/>
      <dgm:spPr/>
    </dgm:pt>
    <dgm:pt modelId="{5BF317C9-E365-ED44-8EF2-27098EED7527}" type="pres">
      <dgm:prSet presAssocID="{6FFEBDFF-9923-CE4E-A445-4E5A999988DC}" presName="nodeTx" presStyleLbl="node1" presStyleIdx="1" presStyleCnt="4">
        <dgm:presLayoutVars>
          <dgm:bulletEnabled val="1"/>
        </dgm:presLayoutVars>
      </dgm:prSet>
      <dgm:spPr/>
    </dgm:pt>
    <dgm:pt modelId="{9227B4FD-64BB-3A40-A847-176963ACE0D4}" type="pres">
      <dgm:prSet presAssocID="{6FFEBDFF-9923-CE4E-A445-4E5A999988DC}" presName="invisiNode" presStyleLbl="node1" presStyleIdx="1" presStyleCnt="4"/>
      <dgm:spPr/>
    </dgm:pt>
    <dgm:pt modelId="{488B7B97-963E-8746-B7A7-3B46795569A0}" type="pres">
      <dgm:prSet presAssocID="{6FFEBDFF-9923-CE4E-A445-4E5A999988DC}" presName="imagNode" presStyleLbl="fgImgPlace1" presStyleIdx="1" presStyleCnt="4"/>
      <dgm:spPr/>
    </dgm:pt>
    <dgm:pt modelId="{DDB0E82F-6E3C-9D4C-98CA-23F7E6CC140A}" type="pres">
      <dgm:prSet presAssocID="{07046A5D-B323-AE43-A3FD-B783C9942737}" presName="sibTrans" presStyleLbl="sibTrans2D1" presStyleIdx="0" presStyleCnt="0"/>
      <dgm:spPr/>
    </dgm:pt>
    <dgm:pt modelId="{F8C19149-AC70-AE4F-A6A9-73DA8C33ED29}" type="pres">
      <dgm:prSet presAssocID="{2152688C-7AB7-B445-9874-DB48612C67B7}" presName="compNode" presStyleCnt="0"/>
      <dgm:spPr/>
    </dgm:pt>
    <dgm:pt modelId="{0C0667C6-1090-A34B-8E51-B4052DD82931}" type="pres">
      <dgm:prSet presAssocID="{2152688C-7AB7-B445-9874-DB48612C67B7}" presName="bkgdShape" presStyleLbl="node1" presStyleIdx="2" presStyleCnt="4"/>
      <dgm:spPr/>
    </dgm:pt>
    <dgm:pt modelId="{086E766C-1DE9-0941-BF94-44120528B148}" type="pres">
      <dgm:prSet presAssocID="{2152688C-7AB7-B445-9874-DB48612C67B7}" presName="nodeTx" presStyleLbl="node1" presStyleIdx="2" presStyleCnt="4">
        <dgm:presLayoutVars>
          <dgm:bulletEnabled val="1"/>
        </dgm:presLayoutVars>
      </dgm:prSet>
      <dgm:spPr/>
    </dgm:pt>
    <dgm:pt modelId="{289A4905-34C4-6044-8B5B-48E2D1C60C32}" type="pres">
      <dgm:prSet presAssocID="{2152688C-7AB7-B445-9874-DB48612C67B7}" presName="invisiNode" presStyleLbl="node1" presStyleIdx="2" presStyleCnt="4"/>
      <dgm:spPr/>
    </dgm:pt>
    <dgm:pt modelId="{15F55244-DA49-B84A-B1B4-A1BBC05E9841}" type="pres">
      <dgm:prSet presAssocID="{2152688C-7AB7-B445-9874-DB48612C67B7}" presName="imagNode" presStyleLbl="fgImgPlace1" presStyleIdx="2" presStyleCnt="4"/>
      <dgm:spPr/>
    </dgm:pt>
    <dgm:pt modelId="{6F724C24-19F0-D54F-AECC-94731D09B9CC}" type="pres">
      <dgm:prSet presAssocID="{E587F2A9-1033-AE49-8CA6-0BD33CAEBF14}" presName="sibTrans" presStyleLbl="sibTrans2D1" presStyleIdx="0" presStyleCnt="0"/>
      <dgm:spPr/>
    </dgm:pt>
    <dgm:pt modelId="{522FF9A4-6131-E442-B115-3F3ED934A5AA}" type="pres">
      <dgm:prSet presAssocID="{29977E63-1A0A-2A4C-90E3-FFDCE4E89C3C}" presName="compNode" presStyleCnt="0"/>
      <dgm:spPr/>
    </dgm:pt>
    <dgm:pt modelId="{782DE28A-C1EF-444D-81CC-396AF742EA4A}" type="pres">
      <dgm:prSet presAssocID="{29977E63-1A0A-2A4C-90E3-FFDCE4E89C3C}" presName="bkgdShape" presStyleLbl="node1" presStyleIdx="3" presStyleCnt="4"/>
      <dgm:spPr/>
    </dgm:pt>
    <dgm:pt modelId="{796A8997-A61C-B149-8D6A-3AEEA3602B8C}" type="pres">
      <dgm:prSet presAssocID="{29977E63-1A0A-2A4C-90E3-FFDCE4E89C3C}" presName="nodeTx" presStyleLbl="node1" presStyleIdx="3" presStyleCnt="4">
        <dgm:presLayoutVars>
          <dgm:bulletEnabled val="1"/>
        </dgm:presLayoutVars>
      </dgm:prSet>
      <dgm:spPr/>
    </dgm:pt>
    <dgm:pt modelId="{27E4DFC1-B0C3-7D43-8916-85651B5B7CE0}" type="pres">
      <dgm:prSet presAssocID="{29977E63-1A0A-2A4C-90E3-FFDCE4E89C3C}" presName="invisiNode" presStyleLbl="node1" presStyleIdx="3" presStyleCnt="4"/>
      <dgm:spPr/>
    </dgm:pt>
    <dgm:pt modelId="{2EDD38B6-24BE-5D4F-A9CE-AE275B18C4FB}" type="pres">
      <dgm:prSet presAssocID="{29977E63-1A0A-2A4C-90E3-FFDCE4E89C3C}" presName="imagNode" presStyleLbl="fgImgPlace1" presStyleIdx="3" presStyleCnt="4"/>
      <dgm:spPr/>
    </dgm:pt>
  </dgm:ptLst>
  <dgm:cxnLst>
    <dgm:cxn modelId="{3F572613-3EDD-9F4F-8D88-06E5AFD7AA5E}" type="presOf" srcId="{29977E63-1A0A-2A4C-90E3-FFDCE4E89C3C}" destId="{782DE28A-C1EF-444D-81CC-396AF742EA4A}" srcOrd="0" destOrd="0" presId="urn:microsoft.com/office/officeart/2005/8/layout/hList7"/>
    <dgm:cxn modelId="{2E15F413-2CEE-5749-8BF9-CE33245D41D1}" type="presOf" srcId="{2152688C-7AB7-B445-9874-DB48612C67B7}" destId="{0C0667C6-1090-A34B-8E51-B4052DD82931}" srcOrd="0" destOrd="0" presId="urn:microsoft.com/office/officeart/2005/8/layout/hList7"/>
    <dgm:cxn modelId="{E1247919-2585-A843-BC2E-C2748E3228A8}" srcId="{0A63273C-4644-AF48-8D23-73C72C1F136E}" destId="{2152688C-7AB7-B445-9874-DB48612C67B7}" srcOrd="2" destOrd="0" parTransId="{5B30383A-23A7-5145-AF31-69319A40BC62}" sibTransId="{E587F2A9-1033-AE49-8CA6-0BD33CAEBF14}"/>
    <dgm:cxn modelId="{5574D11A-7EDC-E746-B7CD-96F2CD169E7C}" type="presOf" srcId="{07046A5D-B323-AE43-A3FD-B783C9942737}" destId="{DDB0E82F-6E3C-9D4C-98CA-23F7E6CC140A}" srcOrd="0" destOrd="0" presId="urn:microsoft.com/office/officeart/2005/8/layout/hList7"/>
    <dgm:cxn modelId="{A46EA529-619A-D444-82EF-5A5B3727A47E}" type="presOf" srcId="{6FFEBDFF-9923-CE4E-A445-4E5A999988DC}" destId="{5BF317C9-E365-ED44-8EF2-27098EED7527}" srcOrd="1" destOrd="0" presId="urn:microsoft.com/office/officeart/2005/8/layout/hList7"/>
    <dgm:cxn modelId="{8252D82C-0103-A746-BB60-F832EF1E8497}" type="presOf" srcId="{8B672D11-93D3-F446-B929-11BFE840F71B}" destId="{2F67AF7F-1139-3C49-A58C-B3FEBAE61677}" srcOrd="0" destOrd="0" presId="urn:microsoft.com/office/officeart/2005/8/layout/hList7"/>
    <dgm:cxn modelId="{D7C14854-D572-EE4A-A04A-54D939508B3B}" type="presOf" srcId="{6FFEBDFF-9923-CE4E-A445-4E5A999988DC}" destId="{5655DA8E-A15E-CC47-B7BC-3DB97D972842}" srcOrd="0" destOrd="0" presId="urn:microsoft.com/office/officeart/2005/8/layout/hList7"/>
    <dgm:cxn modelId="{A085B57C-C31A-5440-B754-8CACE2DD4E9A}" type="presOf" srcId="{E587F2A9-1033-AE49-8CA6-0BD33CAEBF14}" destId="{6F724C24-19F0-D54F-AECC-94731D09B9CC}" srcOrd="0" destOrd="0" presId="urn:microsoft.com/office/officeart/2005/8/layout/hList7"/>
    <dgm:cxn modelId="{5DDB7090-9525-6749-93F6-A79B4DA4981F}" type="presOf" srcId="{D77D3989-45FC-734E-B4B6-BECBA6031C47}" destId="{6347703F-60EC-7D42-AD19-BBDD94F9D8AF}" srcOrd="0" destOrd="0" presId="urn:microsoft.com/office/officeart/2005/8/layout/hList7"/>
    <dgm:cxn modelId="{C2E97198-D734-B440-AAFF-47E9B354D08B}" type="presOf" srcId="{0A63273C-4644-AF48-8D23-73C72C1F136E}" destId="{3A5D5BD2-929E-8646-A0B2-7A029C15A9AA}" srcOrd="0" destOrd="0" presId="urn:microsoft.com/office/officeart/2005/8/layout/hList7"/>
    <dgm:cxn modelId="{8E9CCD9D-20DF-5041-93B3-F804F41FA94F}" type="presOf" srcId="{29977E63-1A0A-2A4C-90E3-FFDCE4E89C3C}" destId="{796A8997-A61C-B149-8D6A-3AEEA3602B8C}" srcOrd="1" destOrd="0" presId="urn:microsoft.com/office/officeart/2005/8/layout/hList7"/>
    <dgm:cxn modelId="{1FDE25A0-1D07-DE4C-9A0E-5BE69840652C}" srcId="{0A63273C-4644-AF48-8D23-73C72C1F136E}" destId="{29977E63-1A0A-2A4C-90E3-FFDCE4E89C3C}" srcOrd="3" destOrd="0" parTransId="{C92B8404-A0F6-1340-AF6E-0D34311F2880}" sibTransId="{5F02188D-00F1-1648-B928-E2737685C107}"/>
    <dgm:cxn modelId="{8595BFA7-B422-804A-9D95-46B390528C3C}" type="presOf" srcId="{2152688C-7AB7-B445-9874-DB48612C67B7}" destId="{086E766C-1DE9-0941-BF94-44120528B148}" srcOrd="1" destOrd="0" presId="urn:microsoft.com/office/officeart/2005/8/layout/hList7"/>
    <dgm:cxn modelId="{0493F0B3-E678-E245-A3B6-0C6187B95F56}" srcId="{0A63273C-4644-AF48-8D23-73C72C1F136E}" destId="{6FFEBDFF-9923-CE4E-A445-4E5A999988DC}" srcOrd="1" destOrd="0" parTransId="{E1416E4A-5179-314E-A6D3-3BAC1A56900E}" sibTransId="{07046A5D-B323-AE43-A3FD-B783C9942737}"/>
    <dgm:cxn modelId="{E20449BC-B34E-944A-B2B9-3429DD5FAEAC}" type="presOf" srcId="{D77D3989-45FC-734E-B4B6-BECBA6031C47}" destId="{EEC6F2E2-D474-464F-9567-9DDF53B9EBF7}" srcOrd="1" destOrd="0" presId="urn:microsoft.com/office/officeart/2005/8/layout/hList7"/>
    <dgm:cxn modelId="{94D2AFEB-B3F4-1348-AD74-62DF2A0AAF36}" srcId="{0A63273C-4644-AF48-8D23-73C72C1F136E}" destId="{D77D3989-45FC-734E-B4B6-BECBA6031C47}" srcOrd="0" destOrd="0" parTransId="{EE70B0C2-7F93-6040-85E1-24C237E4D179}" sibTransId="{8B672D11-93D3-F446-B929-11BFE840F71B}"/>
    <dgm:cxn modelId="{F446C56B-3CA8-1D40-8E3F-C77D6D3EA48F}" type="presParOf" srcId="{3A5D5BD2-929E-8646-A0B2-7A029C15A9AA}" destId="{F3D8F500-3E40-8648-8C20-17CEAC06F86D}" srcOrd="0" destOrd="0" presId="urn:microsoft.com/office/officeart/2005/8/layout/hList7"/>
    <dgm:cxn modelId="{73FFA669-760D-D64C-B821-C1E570D65580}" type="presParOf" srcId="{3A5D5BD2-929E-8646-A0B2-7A029C15A9AA}" destId="{C56E0120-A04B-A645-9C57-213CF2967914}" srcOrd="1" destOrd="0" presId="urn:microsoft.com/office/officeart/2005/8/layout/hList7"/>
    <dgm:cxn modelId="{41015BA1-EB5C-544D-86D5-19AA2F0C3471}" type="presParOf" srcId="{C56E0120-A04B-A645-9C57-213CF2967914}" destId="{ED469BDB-0CAA-9B41-9CB8-8AF9D6056BB4}" srcOrd="0" destOrd="0" presId="urn:microsoft.com/office/officeart/2005/8/layout/hList7"/>
    <dgm:cxn modelId="{72ED4EBC-935E-FD4D-9425-BB9CE74C7729}" type="presParOf" srcId="{ED469BDB-0CAA-9B41-9CB8-8AF9D6056BB4}" destId="{6347703F-60EC-7D42-AD19-BBDD94F9D8AF}" srcOrd="0" destOrd="0" presId="urn:microsoft.com/office/officeart/2005/8/layout/hList7"/>
    <dgm:cxn modelId="{C7C7BBC7-C74E-7942-8544-2171F6618F1C}" type="presParOf" srcId="{ED469BDB-0CAA-9B41-9CB8-8AF9D6056BB4}" destId="{EEC6F2E2-D474-464F-9567-9DDF53B9EBF7}" srcOrd="1" destOrd="0" presId="urn:microsoft.com/office/officeart/2005/8/layout/hList7"/>
    <dgm:cxn modelId="{08575C2E-CEE1-874E-B0C0-75E1D4CBF12B}" type="presParOf" srcId="{ED469BDB-0CAA-9B41-9CB8-8AF9D6056BB4}" destId="{10606F8B-809E-5443-925C-6ADB68CA2A19}" srcOrd="2" destOrd="0" presId="urn:microsoft.com/office/officeart/2005/8/layout/hList7"/>
    <dgm:cxn modelId="{ACAF128C-C4AE-E145-A0F9-58B7ACE83054}" type="presParOf" srcId="{ED469BDB-0CAA-9B41-9CB8-8AF9D6056BB4}" destId="{9122F27C-BDB5-A64A-8D4E-EB33C5380EA5}" srcOrd="3" destOrd="0" presId="urn:microsoft.com/office/officeart/2005/8/layout/hList7"/>
    <dgm:cxn modelId="{F8506906-56A2-7B48-8D48-1BD37FADCD5A}" type="presParOf" srcId="{C56E0120-A04B-A645-9C57-213CF2967914}" destId="{2F67AF7F-1139-3C49-A58C-B3FEBAE61677}" srcOrd="1" destOrd="0" presId="urn:microsoft.com/office/officeart/2005/8/layout/hList7"/>
    <dgm:cxn modelId="{B0E7E7FD-17C3-5245-BBE0-66595FBCACFE}" type="presParOf" srcId="{C56E0120-A04B-A645-9C57-213CF2967914}" destId="{FA064323-CD85-CE43-9009-62D998B98172}" srcOrd="2" destOrd="0" presId="urn:microsoft.com/office/officeart/2005/8/layout/hList7"/>
    <dgm:cxn modelId="{D88D56AD-1787-AA44-BCBB-F3471099632E}" type="presParOf" srcId="{FA064323-CD85-CE43-9009-62D998B98172}" destId="{5655DA8E-A15E-CC47-B7BC-3DB97D972842}" srcOrd="0" destOrd="0" presId="urn:microsoft.com/office/officeart/2005/8/layout/hList7"/>
    <dgm:cxn modelId="{D04BD751-5B2E-CB4A-A8D7-680E7E077F96}" type="presParOf" srcId="{FA064323-CD85-CE43-9009-62D998B98172}" destId="{5BF317C9-E365-ED44-8EF2-27098EED7527}" srcOrd="1" destOrd="0" presId="urn:microsoft.com/office/officeart/2005/8/layout/hList7"/>
    <dgm:cxn modelId="{9249180F-B07D-CF49-85F1-14BF3516925B}" type="presParOf" srcId="{FA064323-CD85-CE43-9009-62D998B98172}" destId="{9227B4FD-64BB-3A40-A847-176963ACE0D4}" srcOrd="2" destOrd="0" presId="urn:microsoft.com/office/officeart/2005/8/layout/hList7"/>
    <dgm:cxn modelId="{60CB3D0A-C114-8A45-8756-1C213D38417F}" type="presParOf" srcId="{FA064323-CD85-CE43-9009-62D998B98172}" destId="{488B7B97-963E-8746-B7A7-3B46795569A0}" srcOrd="3" destOrd="0" presId="urn:microsoft.com/office/officeart/2005/8/layout/hList7"/>
    <dgm:cxn modelId="{2DF86D49-F540-A74C-AC13-7BFB2F6A5AB7}" type="presParOf" srcId="{C56E0120-A04B-A645-9C57-213CF2967914}" destId="{DDB0E82F-6E3C-9D4C-98CA-23F7E6CC140A}" srcOrd="3" destOrd="0" presId="urn:microsoft.com/office/officeart/2005/8/layout/hList7"/>
    <dgm:cxn modelId="{60737528-45FC-454D-AD73-5B8C821CCACD}" type="presParOf" srcId="{C56E0120-A04B-A645-9C57-213CF2967914}" destId="{F8C19149-AC70-AE4F-A6A9-73DA8C33ED29}" srcOrd="4" destOrd="0" presId="urn:microsoft.com/office/officeart/2005/8/layout/hList7"/>
    <dgm:cxn modelId="{0B56FE79-E79B-784A-9DD2-6E9035170D0F}" type="presParOf" srcId="{F8C19149-AC70-AE4F-A6A9-73DA8C33ED29}" destId="{0C0667C6-1090-A34B-8E51-B4052DD82931}" srcOrd="0" destOrd="0" presId="urn:microsoft.com/office/officeart/2005/8/layout/hList7"/>
    <dgm:cxn modelId="{48FFE998-EFB0-254C-85E1-F2021A1EDDBD}" type="presParOf" srcId="{F8C19149-AC70-AE4F-A6A9-73DA8C33ED29}" destId="{086E766C-1DE9-0941-BF94-44120528B148}" srcOrd="1" destOrd="0" presId="urn:microsoft.com/office/officeart/2005/8/layout/hList7"/>
    <dgm:cxn modelId="{DE11895C-7457-AA43-98F7-83A0EB64F336}" type="presParOf" srcId="{F8C19149-AC70-AE4F-A6A9-73DA8C33ED29}" destId="{289A4905-34C4-6044-8B5B-48E2D1C60C32}" srcOrd="2" destOrd="0" presId="urn:microsoft.com/office/officeart/2005/8/layout/hList7"/>
    <dgm:cxn modelId="{5DA1EEFD-2408-A749-AE96-C8E99ECE9963}" type="presParOf" srcId="{F8C19149-AC70-AE4F-A6A9-73DA8C33ED29}" destId="{15F55244-DA49-B84A-B1B4-A1BBC05E9841}" srcOrd="3" destOrd="0" presId="urn:microsoft.com/office/officeart/2005/8/layout/hList7"/>
    <dgm:cxn modelId="{40A624B9-B165-5A42-8F38-31C2C9AEC7A5}" type="presParOf" srcId="{C56E0120-A04B-A645-9C57-213CF2967914}" destId="{6F724C24-19F0-D54F-AECC-94731D09B9CC}" srcOrd="5" destOrd="0" presId="urn:microsoft.com/office/officeart/2005/8/layout/hList7"/>
    <dgm:cxn modelId="{10183226-819B-064C-93D0-C49DF862E0C4}" type="presParOf" srcId="{C56E0120-A04B-A645-9C57-213CF2967914}" destId="{522FF9A4-6131-E442-B115-3F3ED934A5AA}" srcOrd="6" destOrd="0" presId="urn:microsoft.com/office/officeart/2005/8/layout/hList7"/>
    <dgm:cxn modelId="{48749D1A-7C0C-1A46-88B4-DFBBAFA1C9DA}" type="presParOf" srcId="{522FF9A4-6131-E442-B115-3F3ED934A5AA}" destId="{782DE28A-C1EF-444D-81CC-396AF742EA4A}" srcOrd="0" destOrd="0" presId="urn:microsoft.com/office/officeart/2005/8/layout/hList7"/>
    <dgm:cxn modelId="{4A6BF8DB-062E-7844-9604-277A52BC31D9}" type="presParOf" srcId="{522FF9A4-6131-E442-B115-3F3ED934A5AA}" destId="{796A8997-A61C-B149-8D6A-3AEEA3602B8C}" srcOrd="1" destOrd="0" presId="urn:microsoft.com/office/officeart/2005/8/layout/hList7"/>
    <dgm:cxn modelId="{68196BFF-0D32-B14A-8464-058874FA24A3}" type="presParOf" srcId="{522FF9A4-6131-E442-B115-3F3ED934A5AA}" destId="{27E4DFC1-B0C3-7D43-8916-85651B5B7CE0}" srcOrd="2" destOrd="0" presId="urn:microsoft.com/office/officeart/2005/8/layout/hList7"/>
    <dgm:cxn modelId="{F413C79F-6B4D-4F48-AC36-72967AB0DF6D}" type="presParOf" srcId="{522FF9A4-6131-E442-B115-3F3ED934A5AA}" destId="{2EDD38B6-24BE-5D4F-A9CE-AE275B18C4FB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DF1520-7467-7247-B59A-7DA3781423CA}">
      <dsp:nvSpPr>
        <dsp:cNvPr id="0" name=""/>
        <dsp:cNvSpPr/>
      </dsp:nvSpPr>
      <dsp:spPr>
        <a:xfrm>
          <a:off x="3786530" y="673999"/>
          <a:ext cx="52073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20738" y="45720"/>
              </a:lnTo>
            </a:path>
          </a:pathLst>
        </a:custGeom>
        <a:noFill/>
        <a:ln w="6350" cap="flat" cmpd="sng" algn="ctr">
          <a:solidFill>
            <a:schemeClr val="accent2">
              <a:shade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500" kern="1200"/>
        </a:p>
      </dsp:txBody>
      <dsp:txXfrm>
        <a:off x="4033116" y="716963"/>
        <a:ext cx="27566" cy="5513"/>
      </dsp:txXfrm>
    </dsp:sp>
    <dsp:sp modelId="{D210A520-5D52-1C4E-BF32-568B04BEDBBB}">
      <dsp:nvSpPr>
        <dsp:cNvPr id="0" name=""/>
        <dsp:cNvSpPr/>
      </dsp:nvSpPr>
      <dsp:spPr>
        <a:xfrm>
          <a:off x="1391205" y="582"/>
          <a:ext cx="2397125" cy="1438275"/>
        </a:xfrm>
        <a:prstGeom prst="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dirty="0"/>
            <a:t>Sample inlet</a:t>
          </a:r>
        </a:p>
      </dsp:txBody>
      <dsp:txXfrm>
        <a:off x="1391205" y="582"/>
        <a:ext cx="2397125" cy="1438275"/>
      </dsp:txXfrm>
    </dsp:sp>
    <dsp:sp modelId="{8FA3D4A6-520D-7645-BBBD-03AC818A82E9}">
      <dsp:nvSpPr>
        <dsp:cNvPr id="0" name=""/>
        <dsp:cNvSpPr/>
      </dsp:nvSpPr>
      <dsp:spPr>
        <a:xfrm>
          <a:off x="2589768" y="1437057"/>
          <a:ext cx="2948463" cy="520738"/>
        </a:xfrm>
        <a:custGeom>
          <a:avLst/>
          <a:gdLst/>
          <a:ahLst/>
          <a:cxnLst/>
          <a:rect l="0" t="0" r="0" b="0"/>
          <a:pathLst>
            <a:path>
              <a:moveTo>
                <a:pt x="2948463" y="0"/>
              </a:moveTo>
              <a:lnTo>
                <a:pt x="2948463" y="277469"/>
              </a:lnTo>
              <a:lnTo>
                <a:pt x="0" y="277469"/>
              </a:lnTo>
              <a:lnTo>
                <a:pt x="0" y="520738"/>
              </a:lnTo>
            </a:path>
          </a:pathLst>
        </a:custGeom>
        <a:noFill/>
        <a:ln w="6350" cap="flat" cmpd="sng" algn="ctr">
          <a:solidFill>
            <a:schemeClr val="accent2">
              <a:shade val="90000"/>
              <a:hueOff val="-47542"/>
              <a:satOff val="-23054"/>
              <a:lumOff val="12324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500" kern="1200"/>
        </a:p>
      </dsp:txBody>
      <dsp:txXfrm>
        <a:off x="3989010" y="1694669"/>
        <a:ext cx="149978" cy="5513"/>
      </dsp:txXfrm>
    </dsp:sp>
    <dsp:sp modelId="{EDA705BE-BD3C-EE40-AF8C-E6A05A26D545}">
      <dsp:nvSpPr>
        <dsp:cNvPr id="0" name=""/>
        <dsp:cNvSpPr/>
      </dsp:nvSpPr>
      <dsp:spPr>
        <a:xfrm>
          <a:off x="4339669" y="582"/>
          <a:ext cx="2397125" cy="1438275"/>
        </a:xfrm>
        <a:prstGeom prst="rect">
          <a:avLst/>
        </a:prstGeom>
        <a:solidFill>
          <a:schemeClr val="accent2">
            <a:shade val="80000"/>
            <a:hueOff val="-35473"/>
            <a:satOff val="-17290"/>
            <a:lumOff val="964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dirty="0"/>
            <a:t>Ionization</a:t>
          </a:r>
        </a:p>
      </dsp:txBody>
      <dsp:txXfrm>
        <a:off x="4339669" y="582"/>
        <a:ext cx="2397125" cy="1438275"/>
      </dsp:txXfrm>
    </dsp:sp>
    <dsp:sp modelId="{2B07D393-2939-0242-8437-AD9868D8E5C7}">
      <dsp:nvSpPr>
        <dsp:cNvPr id="0" name=""/>
        <dsp:cNvSpPr/>
      </dsp:nvSpPr>
      <dsp:spPr>
        <a:xfrm>
          <a:off x="3786530" y="2663613"/>
          <a:ext cx="52073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20738" y="45720"/>
              </a:lnTo>
            </a:path>
          </a:pathLst>
        </a:custGeom>
        <a:noFill/>
        <a:ln w="6350" cap="flat" cmpd="sng" algn="ctr">
          <a:solidFill>
            <a:schemeClr val="accent2">
              <a:shade val="90000"/>
              <a:hueOff val="-95085"/>
              <a:satOff val="-46108"/>
              <a:lumOff val="24647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500" kern="1200"/>
        </a:p>
      </dsp:txBody>
      <dsp:txXfrm>
        <a:off x="4033116" y="2706576"/>
        <a:ext cx="27566" cy="5513"/>
      </dsp:txXfrm>
    </dsp:sp>
    <dsp:sp modelId="{CDA8C11D-5A81-FF40-8B59-B3C603F94318}">
      <dsp:nvSpPr>
        <dsp:cNvPr id="0" name=""/>
        <dsp:cNvSpPr/>
      </dsp:nvSpPr>
      <dsp:spPr>
        <a:xfrm>
          <a:off x="1391205" y="1990196"/>
          <a:ext cx="2397125" cy="1438275"/>
        </a:xfrm>
        <a:prstGeom prst="rect">
          <a:avLst/>
        </a:prstGeom>
        <a:solidFill>
          <a:schemeClr val="accent2">
            <a:shade val="80000"/>
            <a:hueOff val="-70946"/>
            <a:satOff val="-34581"/>
            <a:lumOff val="1929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dirty="0"/>
            <a:t>Mass analyser</a:t>
          </a:r>
        </a:p>
      </dsp:txBody>
      <dsp:txXfrm>
        <a:off x="1391205" y="1990196"/>
        <a:ext cx="2397125" cy="1438275"/>
      </dsp:txXfrm>
    </dsp:sp>
    <dsp:sp modelId="{FC394FDF-DE94-8647-9EC8-6B584E224B62}">
      <dsp:nvSpPr>
        <dsp:cNvPr id="0" name=""/>
        <dsp:cNvSpPr/>
      </dsp:nvSpPr>
      <dsp:spPr>
        <a:xfrm>
          <a:off x="2589768" y="3426671"/>
          <a:ext cx="2948463" cy="520738"/>
        </a:xfrm>
        <a:custGeom>
          <a:avLst/>
          <a:gdLst/>
          <a:ahLst/>
          <a:cxnLst/>
          <a:rect l="0" t="0" r="0" b="0"/>
          <a:pathLst>
            <a:path>
              <a:moveTo>
                <a:pt x="2948463" y="0"/>
              </a:moveTo>
              <a:lnTo>
                <a:pt x="2948463" y="277469"/>
              </a:lnTo>
              <a:lnTo>
                <a:pt x="0" y="277469"/>
              </a:lnTo>
              <a:lnTo>
                <a:pt x="0" y="520738"/>
              </a:lnTo>
            </a:path>
          </a:pathLst>
        </a:custGeom>
        <a:noFill/>
        <a:ln w="6350" cap="flat" cmpd="sng" algn="ctr">
          <a:solidFill>
            <a:schemeClr val="accent2">
              <a:shade val="90000"/>
              <a:hueOff val="-142627"/>
              <a:satOff val="-69162"/>
              <a:lumOff val="36971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500" kern="1200"/>
        </a:p>
      </dsp:txBody>
      <dsp:txXfrm>
        <a:off x="3989010" y="3684283"/>
        <a:ext cx="149978" cy="5513"/>
      </dsp:txXfrm>
    </dsp:sp>
    <dsp:sp modelId="{84685193-56AC-E84C-90A4-FE04E74F229C}">
      <dsp:nvSpPr>
        <dsp:cNvPr id="0" name=""/>
        <dsp:cNvSpPr/>
      </dsp:nvSpPr>
      <dsp:spPr>
        <a:xfrm>
          <a:off x="4339669" y="1990196"/>
          <a:ext cx="2397125" cy="1438275"/>
        </a:xfrm>
        <a:prstGeom prst="rect">
          <a:avLst/>
        </a:prstGeom>
        <a:solidFill>
          <a:schemeClr val="accent2">
            <a:shade val="80000"/>
            <a:hueOff val="-106418"/>
            <a:satOff val="-51872"/>
            <a:lumOff val="2894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dirty="0"/>
            <a:t>Detector</a:t>
          </a:r>
        </a:p>
      </dsp:txBody>
      <dsp:txXfrm>
        <a:off x="4339669" y="1990196"/>
        <a:ext cx="2397125" cy="1438275"/>
      </dsp:txXfrm>
    </dsp:sp>
    <dsp:sp modelId="{B8EC15BE-B204-2B40-B892-CDFCD2F1B6FC}">
      <dsp:nvSpPr>
        <dsp:cNvPr id="0" name=""/>
        <dsp:cNvSpPr/>
      </dsp:nvSpPr>
      <dsp:spPr>
        <a:xfrm>
          <a:off x="1391205" y="3979809"/>
          <a:ext cx="2397125" cy="1438275"/>
        </a:xfrm>
        <a:prstGeom prst="rect">
          <a:avLst/>
        </a:prstGeom>
        <a:solidFill>
          <a:schemeClr val="accent2">
            <a:shade val="80000"/>
            <a:hueOff val="-141891"/>
            <a:satOff val="-69162"/>
            <a:lumOff val="3859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dirty="0"/>
            <a:t>Data acquisition</a:t>
          </a:r>
        </a:p>
      </dsp:txBody>
      <dsp:txXfrm>
        <a:off x="1391205" y="3979809"/>
        <a:ext cx="2397125" cy="143827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DF1520-7467-7247-B59A-7DA3781423CA}">
      <dsp:nvSpPr>
        <dsp:cNvPr id="0" name=""/>
        <dsp:cNvSpPr/>
      </dsp:nvSpPr>
      <dsp:spPr>
        <a:xfrm>
          <a:off x="3786530" y="673999"/>
          <a:ext cx="52073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20738" y="45720"/>
              </a:lnTo>
            </a:path>
          </a:pathLst>
        </a:custGeom>
        <a:noFill/>
        <a:ln w="6350" cap="flat" cmpd="sng" algn="ctr">
          <a:solidFill>
            <a:schemeClr val="accent2">
              <a:shade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500" kern="1200"/>
        </a:p>
      </dsp:txBody>
      <dsp:txXfrm>
        <a:off x="4033116" y="716963"/>
        <a:ext cx="27566" cy="5513"/>
      </dsp:txXfrm>
    </dsp:sp>
    <dsp:sp modelId="{D210A520-5D52-1C4E-BF32-568B04BEDBBB}">
      <dsp:nvSpPr>
        <dsp:cNvPr id="0" name=""/>
        <dsp:cNvSpPr/>
      </dsp:nvSpPr>
      <dsp:spPr>
        <a:xfrm>
          <a:off x="1391205" y="582"/>
          <a:ext cx="2397125" cy="1438275"/>
        </a:xfrm>
        <a:prstGeom prst="rect">
          <a:avLst/>
        </a:prstGeom>
        <a:solidFill>
          <a:srgbClr val="DFDDD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dirty="0"/>
            <a:t>Sample inlet</a:t>
          </a:r>
        </a:p>
      </dsp:txBody>
      <dsp:txXfrm>
        <a:off x="1391205" y="582"/>
        <a:ext cx="2397125" cy="1438275"/>
      </dsp:txXfrm>
    </dsp:sp>
    <dsp:sp modelId="{8FA3D4A6-520D-7645-BBBD-03AC818A82E9}">
      <dsp:nvSpPr>
        <dsp:cNvPr id="0" name=""/>
        <dsp:cNvSpPr/>
      </dsp:nvSpPr>
      <dsp:spPr>
        <a:xfrm>
          <a:off x="2589768" y="1437057"/>
          <a:ext cx="2948463" cy="520738"/>
        </a:xfrm>
        <a:custGeom>
          <a:avLst/>
          <a:gdLst/>
          <a:ahLst/>
          <a:cxnLst/>
          <a:rect l="0" t="0" r="0" b="0"/>
          <a:pathLst>
            <a:path>
              <a:moveTo>
                <a:pt x="2948463" y="0"/>
              </a:moveTo>
              <a:lnTo>
                <a:pt x="2948463" y="277469"/>
              </a:lnTo>
              <a:lnTo>
                <a:pt x="0" y="277469"/>
              </a:lnTo>
              <a:lnTo>
                <a:pt x="0" y="520738"/>
              </a:lnTo>
            </a:path>
          </a:pathLst>
        </a:custGeom>
        <a:noFill/>
        <a:ln w="6350" cap="flat" cmpd="sng" algn="ctr">
          <a:solidFill>
            <a:schemeClr val="accent2">
              <a:shade val="90000"/>
              <a:hueOff val="-47542"/>
              <a:satOff val="-23054"/>
              <a:lumOff val="12324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500" kern="1200"/>
        </a:p>
      </dsp:txBody>
      <dsp:txXfrm>
        <a:off x="3989010" y="1694669"/>
        <a:ext cx="149978" cy="5513"/>
      </dsp:txXfrm>
    </dsp:sp>
    <dsp:sp modelId="{EDA705BE-BD3C-EE40-AF8C-E6A05A26D545}">
      <dsp:nvSpPr>
        <dsp:cNvPr id="0" name=""/>
        <dsp:cNvSpPr/>
      </dsp:nvSpPr>
      <dsp:spPr>
        <a:xfrm>
          <a:off x="4339669" y="582"/>
          <a:ext cx="2397125" cy="1438275"/>
        </a:xfrm>
        <a:prstGeom prst="rect">
          <a:avLst/>
        </a:prstGeom>
        <a:solidFill>
          <a:srgbClr val="DFDDD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dirty="0"/>
            <a:t>Ionization</a:t>
          </a:r>
        </a:p>
      </dsp:txBody>
      <dsp:txXfrm>
        <a:off x="4339669" y="582"/>
        <a:ext cx="2397125" cy="1438275"/>
      </dsp:txXfrm>
    </dsp:sp>
    <dsp:sp modelId="{2B07D393-2939-0242-8437-AD9868D8E5C7}">
      <dsp:nvSpPr>
        <dsp:cNvPr id="0" name=""/>
        <dsp:cNvSpPr/>
      </dsp:nvSpPr>
      <dsp:spPr>
        <a:xfrm>
          <a:off x="3786530" y="2663613"/>
          <a:ext cx="52073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20738" y="45720"/>
              </a:lnTo>
            </a:path>
          </a:pathLst>
        </a:custGeom>
        <a:noFill/>
        <a:ln w="6350" cap="flat" cmpd="sng" algn="ctr">
          <a:solidFill>
            <a:schemeClr val="accent2">
              <a:shade val="90000"/>
              <a:hueOff val="-95085"/>
              <a:satOff val="-46108"/>
              <a:lumOff val="24647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500" kern="1200"/>
        </a:p>
      </dsp:txBody>
      <dsp:txXfrm>
        <a:off x="4033116" y="2706576"/>
        <a:ext cx="27566" cy="5513"/>
      </dsp:txXfrm>
    </dsp:sp>
    <dsp:sp modelId="{CDA8C11D-5A81-FF40-8B59-B3C603F94318}">
      <dsp:nvSpPr>
        <dsp:cNvPr id="0" name=""/>
        <dsp:cNvSpPr/>
      </dsp:nvSpPr>
      <dsp:spPr>
        <a:xfrm>
          <a:off x="1391205" y="1990196"/>
          <a:ext cx="2397125" cy="1438275"/>
        </a:xfrm>
        <a:prstGeom prst="rect">
          <a:avLst/>
        </a:prstGeom>
        <a:solidFill>
          <a:schemeClr val="accent2">
            <a:shade val="80000"/>
            <a:hueOff val="-70946"/>
            <a:satOff val="-34581"/>
            <a:lumOff val="1929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dirty="0"/>
            <a:t>Mass analyser</a:t>
          </a:r>
        </a:p>
      </dsp:txBody>
      <dsp:txXfrm>
        <a:off x="1391205" y="1990196"/>
        <a:ext cx="2397125" cy="1438275"/>
      </dsp:txXfrm>
    </dsp:sp>
    <dsp:sp modelId="{FC394FDF-DE94-8647-9EC8-6B584E224B62}">
      <dsp:nvSpPr>
        <dsp:cNvPr id="0" name=""/>
        <dsp:cNvSpPr/>
      </dsp:nvSpPr>
      <dsp:spPr>
        <a:xfrm>
          <a:off x="2589768" y="3426671"/>
          <a:ext cx="2948463" cy="520738"/>
        </a:xfrm>
        <a:custGeom>
          <a:avLst/>
          <a:gdLst/>
          <a:ahLst/>
          <a:cxnLst/>
          <a:rect l="0" t="0" r="0" b="0"/>
          <a:pathLst>
            <a:path>
              <a:moveTo>
                <a:pt x="2948463" y="0"/>
              </a:moveTo>
              <a:lnTo>
                <a:pt x="2948463" y="277469"/>
              </a:lnTo>
              <a:lnTo>
                <a:pt x="0" y="277469"/>
              </a:lnTo>
              <a:lnTo>
                <a:pt x="0" y="520738"/>
              </a:lnTo>
            </a:path>
          </a:pathLst>
        </a:custGeom>
        <a:noFill/>
        <a:ln w="6350" cap="flat" cmpd="sng" algn="ctr">
          <a:solidFill>
            <a:schemeClr val="accent2">
              <a:shade val="90000"/>
              <a:hueOff val="-142627"/>
              <a:satOff val="-69162"/>
              <a:lumOff val="36971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500" kern="1200"/>
        </a:p>
      </dsp:txBody>
      <dsp:txXfrm>
        <a:off x="3989010" y="3684283"/>
        <a:ext cx="149978" cy="5513"/>
      </dsp:txXfrm>
    </dsp:sp>
    <dsp:sp modelId="{84685193-56AC-E84C-90A4-FE04E74F229C}">
      <dsp:nvSpPr>
        <dsp:cNvPr id="0" name=""/>
        <dsp:cNvSpPr/>
      </dsp:nvSpPr>
      <dsp:spPr>
        <a:xfrm>
          <a:off x="4339669" y="1990196"/>
          <a:ext cx="2397125" cy="1438275"/>
        </a:xfrm>
        <a:prstGeom prst="rect">
          <a:avLst/>
        </a:prstGeom>
        <a:solidFill>
          <a:srgbClr val="DFDDD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dirty="0"/>
            <a:t>Detector</a:t>
          </a:r>
        </a:p>
      </dsp:txBody>
      <dsp:txXfrm>
        <a:off x="4339669" y="1990196"/>
        <a:ext cx="2397125" cy="1438275"/>
      </dsp:txXfrm>
    </dsp:sp>
    <dsp:sp modelId="{B8EC15BE-B204-2B40-B892-CDFCD2F1B6FC}">
      <dsp:nvSpPr>
        <dsp:cNvPr id="0" name=""/>
        <dsp:cNvSpPr/>
      </dsp:nvSpPr>
      <dsp:spPr>
        <a:xfrm>
          <a:off x="1391205" y="3979809"/>
          <a:ext cx="2397125" cy="1438275"/>
        </a:xfrm>
        <a:prstGeom prst="rect">
          <a:avLst/>
        </a:prstGeom>
        <a:solidFill>
          <a:srgbClr val="DFDDD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dirty="0"/>
            <a:t>Data acquisition</a:t>
          </a:r>
        </a:p>
      </dsp:txBody>
      <dsp:txXfrm>
        <a:off x="1391205" y="3979809"/>
        <a:ext cx="2397125" cy="143827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3391E8-BEBC-D24C-B291-F9E2FBA2EA9D}">
      <dsp:nvSpPr>
        <dsp:cNvPr id="0" name=""/>
        <dsp:cNvSpPr/>
      </dsp:nvSpPr>
      <dsp:spPr>
        <a:xfrm>
          <a:off x="4527" y="278470"/>
          <a:ext cx="3958754" cy="3958754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17863" tIns="48260" rIns="217863" bIns="4826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H" sz="3800" kern="1200"/>
            <a:t>Resolution</a:t>
          </a:r>
          <a:endParaRPr lang="en-CH" sz="3800" kern="1200" dirty="0"/>
        </a:p>
      </dsp:txBody>
      <dsp:txXfrm>
        <a:off x="584273" y="858216"/>
        <a:ext cx="2799262" cy="2799262"/>
      </dsp:txXfrm>
    </dsp:sp>
    <dsp:sp modelId="{F26A47DF-66C6-B948-8FCD-823CCEE8A1A3}">
      <dsp:nvSpPr>
        <dsp:cNvPr id="0" name=""/>
        <dsp:cNvSpPr/>
      </dsp:nvSpPr>
      <dsp:spPr>
        <a:xfrm>
          <a:off x="3171531" y="278470"/>
          <a:ext cx="3958754" cy="3958754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17863" tIns="48260" rIns="217863" bIns="4826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800" b="0" i="0" kern="1200" dirty="0"/>
            <a:t>M</a:t>
          </a:r>
          <a:r>
            <a:rPr lang="en-CH" sz="3800" b="0" i="0" kern="1200" dirty="0"/>
            <a:t>ass accuracy</a:t>
          </a:r>
          <a:endParaRPr lang="en-CH" sz="3800" kern="1200" dirty="0"/>
        </a:p>
      </dsp:txBody>
      <dsp:txXfrm>
        <a:off x="3751277" y="858216"/>
        <a:ext cx="2799262" cy="2799262"/>
      </dsp:txXfrm>
    </dsp:sp>
    <dsp:sp modelId="{B433B7A1-F85F-4A40-A4C7-57BF97B69AFE}">
      <dsp:nvSpPr>
        <dsp:cNvPr id="0" name=""/>
        <dsp:cNvSpPr/>
      </dsp:nvSpPr>
      <dsp:spPr>
        <a:xfrm>
          <a:off x="6338534" y="278470"/>
          <a:ext cx="3958754" cy="3958754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17863" tIns="48260" rIns="217863" bIns="4826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H" sz="3800" kern="1200" dirty="0"/>
            <a:t>Isotopic distribution</a:t>
          </a:r>
        </a:p>
      </dsp:txBody>
      <dsp:txXfrm>
        <a:off x="6918280" y="858216"/>
        <a:ext cx="2799262" cy="279926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97EB87-3915-D642-A4FA-EA2D25AB2BAF}">
      <dsp:nvSpPr>
        <dsp:cNvPr id="0" name=""/>
        <dsp:cNvSpPr/>
      </dsp:nvSpPr>
      <dsp:spPr>
        <a:xfrm>
          <a:off x="1258" y="583461"/>
          <a:ext cx="4906766" cy="392541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B75BEE-1182-AB40-A733-66DDACE00806}">
      <dsp:nvSpPr>
        <dsp:cNvPr id="0" name=""/>
        <dsp:cNvSpPr/>
      </dsp:nvSpPr>
      <dsp:spPr>
        <a:xfrm>
          <a:off x="442867" y="4116333"/>
          <a:ext cx="4367021" cy="1373894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/>
            <a:t>Resolution: The ability to discriminate molecules of similar mass</a:t>
          </a:r>
        </a:p>
      </dsp:txBody>
      <dsp:txXfrm>
        <a:off x="442867" y="4116333"/>
        <a:ext cx="4367021" cy="1373894"/>
      </dsp:txXfrm>
    </dsp:sp>
    <dsp:sp modelId="{39B24D12-D852-474F-85F4-095E0C76579F}">
      <dsp:nvSpPr>
        <dsp:cNvPr id="0" name=""/>
        <dsp:cNvSpPr/>
      </dsp:nvSpPr>
      <dsp:spPr>
        <a:xfrm>
          <a:off x="5398700" y="583461"/>
          <a:ext cx="4906766" cy="3925412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1A5D95-F1A4-E945-B11B-82D86410F728}">
      <dsp:nvSpPr>
        <dsp:cNvPr id="0" name=""/>
        <dsp:cNvSpPr/>
      </dsp:nvSpPr>
      <dsp:spPr>
        <a:xfrm>
          <a:off x="5840309" y="4116333"/>
          <a:ext cx="4367021" cy="1373894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/>
            <a:t>Mass accuracy: the ability to accurately measure the mass of a molecule</a:t>
          </a:r>
        </a:p>
      </dsp:txBody>
      <dsp:txXfrm>
        <a:off x="5840309" y="4116333"/>
        <a:ext cx="4367021" cy="137389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B017FE-FE56-2248-B1F9-66D3730F8AB4}">
      <dsp:nvSpPr>
        <dsp:cNvPr id="0" name=""/>
        <dsp:cNvSpPr/>
      </dsp:nvSpPr>
      <dsp:spPr>
        <a:xfrm>
          <a:off x="5105675" y="2455007"/>
          <a:ext cx="3000564" cy="3000564"/>
        </a:xfrm>
        <a:prstGeom prst="gear9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H" sz="2200" b="1" i="0" kern="1200" dirty="0"/>
            <a:t>Resolution</a:t>
          </a:r>
          <a:endParaRPr lang="en-CH" sz="2200" b="1" kern="1200" dirty="0"/>
        </a:p>
      </dsp:txBody>
      <dsp:txXfrm>
        <a:off x="5708922" y="3157875"/>
        <a:ext cx="1794070" cy="1542352"/>
      </dsp:txXfrm>
    </dsp:sp>
    <dsp:sp modelId="{42AFA0D2-9717-B147-B5C6-7211DFF9DBA7}">
      <dsp:nvSpPr>
        <dsp:cNvPr id="0" name=""/>
        <dsp:cNvSpPr/>
      </dsp:nvSpPr>
      <dsp:spPr>
        <a:xfrm>
          <a:off x="3359892" y="1745783"/>
          <a:ext cx="2182228" cy="2182228"/>
        </a:xfrm>
        <a:prstGeom prst="gear6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H" sz="2200" kern="1200" dirty="0"/>
            <a:t>Charge state</a:t>
          </a:r>
        </a:p>
      </dsp:txBody>
      <dsp:txXfrm>
        <a:off x="3909274" y="2298486"/>
        <a:ext cx="1083464" cy="1076822"/>
      </dsp:txXfrm>
    </dsp:sp>
    <dsp:sp modelId="{083DBF33-2BC0-5046-B68D-5182F4227024}">
      <dsp:nvSpPr>
        <dsp:cNvPr id="0" name=""/>
        <dsp:cNvSpPr/>
      </dsp:nvSpPr>
      <dsp:spPr>
        <a:xfrm rot="20700000">
          <a:off x="4582163" y="240267"/>
          <a:ext cx="2138138" cy="2138138"/>
        </a:xfrm>
        <a:prstGeom prst="gear6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b="0" i="0" kern="1200" dirty="0"/>
            <a:t>M</a:t>
          </a:r>
          <a:r>
            <a:rPr lang="en-CH" sz="2200" b="0" i="0" kern="1200" dirty="0"/>
            <a:t>ass accuracy</a:t>
          </a:r>
          <a:endParaRPr lang="en-CH" sz="2200" kern="1200" dirty="0"/>
        </a:p>
      </dsp:txBody>
      <dsp:txXfrm rot="-20700000">
        <a:off x="5051119" y="709224"/>
        <a:ext cx="1200225" cy="1200225"/>
      </dsp:txXfrm>
    </dsp:sp>
    <dsp:sp modelId="{98DBC60B-60F6-2F41-BC6E-FA24B267B8C7}">
      <dsp:nvSpPr>
        <dsp:cNvPr id="0" name=""/>
        <dsp:cNvSpPr/>
      </dsp:nvSpPr>
      <dsp:spPr>
        <a:xfrm>
          <a:off x="4889044" y="1994168"/>
          <a:ext cx="3840722" cy="3840722"/>
        </a:xfrm>
        <a:prstGeom prst="circularArrow">
          <a:avLst>
            <a:gd name="adj1" fmla="val 4688"/>
            <a:gd name="adj2" fmla="val 299029"/>
            <a:gd name="adj3" fmla="val 2539846"/>
            <a:gd name="adj4" fmla="val 15811176"/>
            <a:gd name="adj5" fmla="val 5469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8B90B50-28D2-3942-8038-9E323A88F839}">
      <dsp:nvSpPr>
        <dsp:cNvPr id="0" name=""/>
        <dsp:cNvSpPr/>
      </dsp:nvSpPr>
      <dsp:spPr>
        <a:xfrm>
          <a:off x="2973423" y="1257525"/>
          <a:ext cx="2790525" cy="2790525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1A8143C-92CC-964D-B5D8-7E6A0E5058B6}">
      <dsp:nvSpPr>
        <dsp:cNvPr id="0" name=""/>
        <dsp:cNvSpPr/>
      </dsp:nvSpPr>
      <dsp:spPr>
        <a:xfrm>
          <a:off x="4087589" y="-233477"/>
          <a:ext cx="3008747" cy="3008747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47703F-60EC-7D42-AD19-BBDD94F9D8AF}">
      <dsp:nvSpPr>
        <dsp:cNvPr id="0" name=""/>
        <dsp:cNvSpPr/>
      </dsp:nvSpPr>
      <dsp:spPr>
        <a:xfrm>
          <a:off x="2401" y="0"/>
          <a:ext cx="2517607" cy="451569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0" i="0" kern="1200"/>
            <a:t>Cost</a:t>
          </a:r>
          <a:endParaRPr lang="en-CH" sz="3200" kern="1200"/>
        </a:p>
      </dsp:txBody>
      <dsp:txXfrm>
        <a:off x="2401" y="1806278"/>
        <a:ext cx="2517607" cy="1806278"/>
      </dsp:txXfrm>
    </dsp:sp>
    <dsp:sp modelId="{9122F27C-BDB5-A64A-8D4E-EB33C5380EA5}">
      <dsp:nvSpPr>
        <dsp:cNvPr id="0" name=""/>
        <dsp:cNvSpPr/>
      </dsp:nvSpPr>
      <dsp:spPr>
        <a:xfrm>
          <a:off x="509342" y="270941"/>
          <a:ext cx="1503726" cy="1503726"/>
        </a:xfrm>
        <a:prstGeom prst="ellipse">
          <a:avLst/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655DA8E-A15E-CC47-B7BC-3DB97D972842}">
      <dsp:nvSpPr>
        <dsp:cNvPr id="0" name=""/>
        <dsp:cNvSpPr/>
      </dsp:nvSpPr>
      <dsp:spPr>
        <a:xfrm>
          <a:off x="2595537" y="0"/>
          <a:ext cx="2517607" cy="451569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0" i="0" kern="1200" dirty="0"/>
            <a:t>Application </a:t>
          </a:r>
          <a:endParaRPr lang="en-CH" sz="3200" kern="1200" dirty="0"/>
        </a:p>
      </dsp:txBody>
      <dsp:txXfrm>
        <a:off x="2595537" y="1806278"/>
        <a:ext cx="2517607" cy="1806278"/>
      </dsp:txXfrm>
    </dsp:sp>
    <dsp:sp modelId="{488B7B97-963E-8746-B7A7-3B46795569A0}">
      <dsp:nvSpPr>
        <dsp:cNvPr id="0" name=""/>
        <dsp:cNvSpPr/>
      </dsp:nvSpPr>
      <dsp:spPr>
        <a:xfrm>
          <a:off x="3102477" y="270941"/>
          <a:ext cx="1503726" cy="1503726"/>
        </a:xfrm>
        <a:prstGeom prst="ellipse">
          <a:avLst/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0667C6-1090-A34B-8E51-B4052DD82931}">
      <dsp:nvSpPr>
        <dsp:cNvPr id="0" name=""/>
        <dsp:cNvSpPr/>
      </dsp:nvSpPr>
      <dsp:spPr>
        <a:xfrm>
          <a:off x="5188672" y="0"/>
          <a:ext cx="2517607" cy="451569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0" i="0" kern="1200" dirty="0"/>
            <a:t>Question</a:t>
          </a:r>
          <a:endParaRPr lang="en-CH" sz="3200" kern="1200" dirty="0"/>
        </a:p>
      </dsp:txBody>
      <dsp:txXfrm>
        <a:off x="5188672" y="1806278"/>
        <a:ext cx="2517607" cy="1806278"/>
      </dsp:txXfrm>
    </dsp:sp>
    <dsp:sp modelId="{15F55244-DA49-B84A-B1B4-A1BBC05E9841}">
      <dsp:nvSpPr>
        <dsp:cNvPr id="0" name=""/>
        <dsp:cNvSpPr/>
      </dsp:nvSpPr>
      <dsp:spPr>
        <a:xfrm>
          <a:off x="5695612" y="270941"/>
          <a:ext cx="1503726" cy="1503726"/>
        </a:xfrm>
        <a:prstGeom prst="ellipse">
          <a:avLst/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2DE28A-C1EF-444D-81CC-396AF742EA4A}">
      <dsp:nvSpPr>
        <dsp:cNvPr id="0" name=""/>
        <dsp:cNvSpPr/>
      </dsp:nvSpPr>
      <dsp:spPr>
        <a:xfrm>
          <a:off x="7781807" y="0"/>
          <a:ext cx="2517607" cy="451569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0" i="0" kern="1200" dirty="0"/>
            <a:t>Priorities</a:t>
          </a:r>
          <a:endParaRPr lang="en-CH" sz="3200" kern="1200" dirty="0"/>
        </a:p>
      </dsp:txBody>
      <dsp:txXfrm>
        <a:off x="7781807" y="1806278"/>
        <a:ext cx="2517607" cy="1806278"/>
      </dsp:txXfrm>
    </dsp:sp>
    <dsp:sp modelId="{2EDD38B6-24BE-5D4F-A9CE-AE275B18C4FB}">
      <dsp:nvSpPr>
        <dsp:cNvPr id="0" name=""/>
        <dsp:cNvSpPr/>
      </dsp:nvSpPr>
      <dsp:spPr>
        <a:xfrm>
          <a:off x="8288748" y="270941"/>
          <a:ext cx="1503726" cy="1503726"/>
        </a:xfrm>
        <a:prstGeom prst="ellipse">
          <a:avLst/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D8F500-3E40-8648-8C20-17CEAC06F86D}">
      <dsp:nvSpPr>
        <dsp:cNvPr id="0" name=""/>
        <dsp:cNvSpPr/>
      </dsp:nvSpPr>
      <dsp:spPr>
        <a:xfrm>
          <a:off x="412072" y="3612556"/>
          <a:ext cx="9477671" cy="677354"/>
        </a:xfrm>
        <a:prstGeom prst="leftRightArrow">
          <a:avLst/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BendingPictureCaptionList">
  <dgm:title val=""/>
  <dgm:desc val=""/>
  <dgm:catLst>
    <dgm:cat type="picture" pri="9000"/>
    <dgm:cat type="pictureconvert" pri="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w" fact="1.11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9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2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wedgeRectCallout1" styleLbl="node1">
          <dgm:varLst>
            <dgm:bulletEnabled val="1"/>
          </dgm:varLst>
          <dgm:alg type="tx"/>
          <dgm:choose name="Name7">
            <dgm:if name="Name8" func="var" arg="dir" op="equ" val="norm">
              <dgm:shape xmlns:r="http://schemas.openxmlformats.org/officeDocument/2006/relationships" type="wedgeRectCallout" r:blip="">
                <dgm:adjLst>
                  <dgm:adj idx="1" val="0.2025"/>
                  <dgm:adj idx="2" val="-0.607"/>
                </dgm:adjLst>
              </dgm:shape>
            </dgm:if>
            <dgm:else name="Name9">
              <dgm:shape xmlns:r="http://schemas.openxmlformats.org/officeDocument/2006/relationships" type="wedgeRectCallout" r:blip="">
                <dgm:adjLst>
                  <dgm:adj idx="1" val="-0.2025"/>
                  <dgm:adj idx="2" val="-0.607"/>
                </dgm:adjLst>
              </dgm:shape>
            </dgm:else>
          </dgm:choos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F3C2AE-9F3B-CD4B-B073-14DFD952C98A}" type="datetimeFigureOut">
              <a:rPr lang="en-CH" smtClean="0"/>
              <a:t>29.09.2025</a:t>
            </a:fld>
            <a:endParaRPr lang="en-C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D2CBB2-67F3-6542-9009-54F7131D11D7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009407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1BF975-AA5D-424C-B259-1BB0C7806E2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0531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1BF975-AA5D-424C-B259-1BB0C7806E2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54989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1BF975-AA5D-424C-B259-1BB0C7806E2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65485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pour une image  11">
            <a:extLst>
              <a:ext uri="{FF2B5EF4-FFF2-40B4-BE49-F238E27FC236}">
                <a16:creationId xmlns:a16="http://schemas.microsoft.com/office/drawing/2014/main" id="{4CF6F629-51E7-9F40-939D-F50AE3925AD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775885" y="0"/>
            <a:ext cx="10416116" cy="6597651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40752" y="1048714"/>
            <a:ext cx="3651249" cy="3117849"/>
          </a:xfrm>
          <a:solidFill>
            <a:schemeClr val="accent1"/>
          </a:solidFill>
        </p:spPr>
        <p:txBody>
          <a:bodyPr lIns="216000" anchor="ctr" anchorCtr="0">
            <a:norm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02351" y="4166563"/>
            <a:ext cx="2438400" cy="2091267"/>
          </a:xfrm>
          <a:solidFill>
            <a:schemeClr val="tx1"/>
          </a:solidFill>
        </p:spPr>
        <p:txBody>
          <a:bodyPr lIns="90000"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6535A482-EC85-1C41-A1E4-7882A0E39F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197" y="107045"/>
            <a:ext cx="1567068" cy="678207"/>
          </a:xfrm>
          <a:prstGeom prst="rect">
            <a:avLst/>
          </a:prstGeom>
        </p:spPr>
      </p:pic>
      <p:sp>
        <p:nvSpPr>
          <p:cNvPr id="16" name="Espace réservé du texte 4">
            <a:extLst>
              <a:ext uri="{FF2B5EF4-FFF2-40B4-BE49-F238E27FC236}">
                <a16:creationId xmlns:a16="http://schemas.microsoft.com/office/drawing/2014/main" id="{01960462-6F28-0740-916D-499D3BEDB2B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534400" y="6244168"/>
            <a:ext cx="2438400" cy="613833"/>
          </a:xfrm>
          <a:solidFill>
            <a:schemeClr val="bg1"/>
          </a:solidFill>
        </p:spPr>
        <p:txBody>
          <a:bodyPr lIns="90000" anchor="ctr">
            <a:noAutofit/>
          </a:bodyPr>
          <a:lstStyle>
            <a:lvl1pPr marL="0" indent="0" algn="ctr">
              <a:buNone/>
              <a:defRPr sz="1467"/>
            </a:lvl1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1E187583-F16A-6F41-8B68-000F9C9C20D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0067" y="5920353"/>
            <a:ext cx="931333" cy="677300"/>
          </a:xfrm>
        </p:spPr>
        <p:txBody>
          <a:bodyPr lIns="0" tIns="0" rIns="0" bIns="0" anchor="b" anchorCtr="0">
            <a:noAutofit/>
          </a:bodyPr>
          <a:lstStyle>
            <a:lvl1pPr marL="152396" indent="-143930">
              <a:buFontTx/>
              <a:buBlip>
                <a:blip r:embed="rId3"/>
              </a:buBlip>
              <a:tabLst/>
              <a:defRPr sz="933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7912309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pos="126">
          <p15:clr>
            <a:srgbClr val="FBAE40"/>
          </p15:clr>
        </p15:guide>
        <p15:guide id="5" orient="horz" pos="123">
          <p15:clr>
            <a:srgbClr val="FBAE40"/>
          </p15:clr>
        </p15:guide>
        <p15:guide id="6" orient="horz" pos="3117">
          <p15:clr>
            <a:srgbClr val="FBAE40"/>
          </p15:clr>
        </p15:guide>
        <p15:guide id="7" pos="839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6500" y="2084917"/>
            <a:ext cx="4895288" cy="4351339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3029" y="2084917"/>
            <a:ext cx="4895288" cy="4351339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8" name="Titre 7">
            <a:extLst>
              <a:ext uri="{FF2B5EF4-FFF2-40B4-BE49-F238E27FC236}">
                <a16:creationId xmlns:a16="http://schemas.microsoft.com/office/drawing/2014/main" id="{6897D737-724C-984A-82E1-2A2DBD5F62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9" name="Espace réservé de la date 8">
            <a:extLst>
              <a:ext uri="{FF2B5EF4-FFF2-40B4-BE49-F238E27FC236}">
                <a16:creationId xmlns:a16="http://schemas.microsoft.com/office/drawing/2014/main" id="{E34C2B73-67B7-BB4C-AE0F-7D16D8DDD2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H"/>
              <a:t>NAME EVENT / NAME PRESENTATION</a:t>
            </a:r>
            <a:endParaRPr lang="fr-FR" dirty="0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C9FF6AA9-AC16-D748-B815-56221BFFFB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Speaker </a:t>
            </a:r>
            <a:endParaRPr lang="fr-FR" dirty="0"/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DD59D891-3F23-D04C-AB43-6FA4220AF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515034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9BFFD8D9-6AAA-B44F-8BD5-98D7A6546A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084C64CE-C88F-2044-AD84-19F588F189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H"/>
              <a:t>NAME EVENT / NAME PRESENTATION</a:t>
            </a:r>
            <a:endParaRPr lang="fr-FR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A948AF20-C2DF-3542-BB6A-8354A98173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Speaker </a:t>
            </a:r>
            <a:endParaRPr lang="fr-FR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71083942-1443-BC45-9F95-32C82A8DC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604232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625DAC6D-23F0-6941-BE81-E7A79CA3AFF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06501" y="0"/>
            <a:ext cx="10985500" cy="6858000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0752" y="3429001"/>
            <a:ext cx="3651249" cy="2815167"/>
          </a:xfrm>
          <a:solidFill>
            <a:schemeClr val="accent2"/>
          </a:solidFill>
        </p:spPr>
        <p:txBody>
          <a:bodyPr anchor="ctr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60E5EA1C-63CE-2C4F-B9F4-39FDBC14B9A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CH"/>
              <a:t>NAME EVENT / NAME PRESENTATION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E7A5892-F23D-BD48-84D1-FD279BA1686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Speaker 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C516D46-C7BB-2141-A4EE-18D1756414F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820717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625DAC6D-23F0-6941-BE81-E7A79CA3AFF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06501" y="0"/>
            <a:ext cx="10301817" cy="6858000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1E6F4EB-CC02-6E4D-9146-CE4A7A789A9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CH"/>
              <a:t>NAME EVENT / NAME PRESENTATION</a:t>
            </a:r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ED4AA2C-29B3-CA42-B7C3-C932911A758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Speaker </a:t>
            </a:r>
            <a:endParaRPr lang="fr-FR" dirty="0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0FE7A1E3-AAEC-7641-B6C5-8D9FC0B6A21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378058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625DAC6D-23F0-6941-BE81-E7A79CA3AFF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06501" y="4152899"/>
            <a:ext cx="10985500" cy="2705100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7"/>
          </p:nvPr>
        </p:nvSpPr>
        <p:spPr>
          <a:xfrm>
            <a:off x="1206500" y="2084918"/>
            <a:ext cx="10195984" cy="1915583"/>
          </a:xfrm>
        </p:spPr>
        <p:txBody>
          <a:bodyPr/>
          <a:lstStyle>
            <a:lvl4pPr>
              <a:defRPr>
                <a:latin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</a:defRPr>
            </a:lvl5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fr-CH" dirty="0"/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37CF3032-2465-874C-B786-95E1B594A5AB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r>
              <a:rPr lang="fr-CH"/>
              <a:t>NAME EVENT / NAME PRESENTATION</a:t>
            </a:r>
            <a:endParaRPr lang="fr-FR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AAF73E2A-22D7-894A-9267-185CB4E4B13E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fr-FR"/>
              <a:t>Speaker </a:t>
            </a:r>
            <a:endParaRPr lang="fr-FR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39D9777C-EC90-1141-9E30-4B4F669C2BE1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0E011164-727C-4C46-B34E-7729CB350E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14382673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D8101AB-8ACE-BB4C-9D61-B4AABFE115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H"/>
              <a:t>NAME EVENT / NAME PRESENTATION</a:t>
            </a:r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F9CFC1D-0B2A-0A4E-9C0D-682EECA557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Speaker </a:t>
            </a:r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6622065-A833-2340-B0FD-ACB065A3B8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81895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304700-DBEB-425B-B968-C839C8E884C3}" type="datetime1">
              <a:rPr lang="en-US"/>
              <a:pPr>
                <a:defRPr/>
              </a:pPr>
              <a:t>9/29/25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D667D3-9857-4CD8-9063-A4D576ABA1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4790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2FD5C0-775C-434D-9EFA-F3C4074C9749}" type="datetime1">
              <a:rPr lang="en-US"/>
              <a:pPr>
                <a:defRPr/>
              </a:pPr>
              <a:t>9/29/25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9A3E87-2543-4ECA-9D2B-02066669A8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2418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(No Content)">
    <p:bg>
      <p:bgPr>
        <a:gradFill flip="none" rotWithShape="1">
          <a:gsLst>
            <a:gs pos="0">
              <a:schemeClr val="bg1"/>
            </a:gs>
            <a:gs pos="45000">
              <a:schemeClr val="bg1"/>
            </a:gs>
            <a:gs pos="100000">
              <a:schemeClr val="bg2"/>
            </a:gs>
          </a:gsLst>
          <a:lin ang="108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FCD351-FB49-4649-BD51-7F2228F8A1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AC6D37E8-5E1B-4025-9CB6-9AADD0B2F56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00226" y="893063"/>
            <a:ext cx="11591547" cy="381001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</a:t>
            </a:r>
            <a:r>
              <a:rPr lang="en-US" err="1"/>
              <a:t>subheader</a:t>
            </a:r>
            <a:endParaRPr lang="en-US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C1053C4D-3245-41E9-BC79-2133D6EFE62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04797" y="6055756"/>
            <a:ext cx="11582401" cy="489204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spcBef>
                <a:spcPts val="100"/>
              </a:spcBef>
              <a:buNone/>
              <a:defRPr sz="100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/>
              <a:t>Source notes</a:t>
            </a:r>
          </a:p>
        </p:txBody>
      </p:sp>
      <p:sp>
        <p:nvSpPr>
          <p:cNvPr id="8" name="Slide Number Placeholder 11">
            <a:extLst>
              <a:ext uri="{FF2B5EF4-FFF2-40B4-BE49-F238E27FC236}">
                <a16:creationId xmlns:a16="http://schemas.microsoft.com/office/drawing/2014/main" id="{43FDEDB6-CE04-F84B-AAD3-991730DCA9C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" y="6553200"/>
            <a:ext cx="304799" cy="304799"/>
          </a:xfrm>
        </p:spPr>
        <p:txBody>
          <a:bodyPr lIns="0" tIns="0" rIns="0" bIns="0"/>
          <a:lstStyle/>
          <a:p>
            <a:fld id="{89006F1E-66CD-4A4B-9370-B4A3080F0E6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1">
            <a:extLst>
              <a:ext uri="{FF2B5EF4-FFF2-40B4-BE49-F238E27FC236}">
                <a16:creationId xmlns:a16="http://schemas.microsoft.com/office/drawing/2014/main" id="{D91B50C1-7025-B243-9430-602CDE810AAB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304799" y="6553201"/>
            <a:ext cx="7620001" cy="3048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en-US">
                <a:ea typeface="MS PGothic" panose="020B0600070205080204" pitchFamily="34" charset="-128"/>
              </a:rPr>
              <a:t>Proprietary &amp; Confidential |  authoremail@thermofisher.com | 12-January-2022</a:t>
            </a:r>
          </a:p>
        </p:txBody>
      </p:sp>
    </p:spTree>
    <p:extLst>
      <p:ext uri="{BB962C8B-B14F-4D97-AF65-F5344CB8AC3E}">
        <p14:creationId xmlns:p14="http://schemas.microsoft.com/office/powerpoint/2010/main" val="1688910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pos="3744">
          <p15:clr>
            <a:srgbClr val="FBAE40"/>
          </p15:clr>
        </p15:guide>
        <p15:guide id="3" pos="3936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A9F6C81-AE59-DE44-BF60-E773080CD91C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 dirty="0"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0" y="1037168"/>
            <a:ext cx="5411893" cy="2391833"/>
          </a:xfrm>
        </p:spPr>
        <p:txBody>
          <a:bodyPr anchor="ctr" anchorCtr="0">
            <a:normAutofit/>
          </a:bodyPr>
          <a:lstStyle>
            <a:lvl1pPr>
              <a:defRPr sz="4267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0" y="3429000"/>
            <a:ext cx="5411893" cy="2875344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Modifier les styles du texte du masque
Deuxième niveau
Troisième niveau
Quatrième niveau
Cinquième niveau</a:t>
            </a:r>
          </a:p>
        </p:txBody>
      </p:sp>
      <p:sp>
        <p:nvSpPr>
          <p:cNvPr id="9" name="Espace réservé pour une image  8">
            <a:extLst>
              <a:ext uri="{FF2B5EF4-FFF2-40B4-BE49-F238E27FC236}">
                <a16:creationId xmlns:a16="http://schemas.microsoft.com/office/drawing/2014/main" id="{C58F136D-3292-C745-91DE-A21191C16FE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06501" y="0"/>
            <a:ext cx="4889500" cy="6858000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12" name="Espace réservé de la date 1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CH"/>
              <a:t>NAME EVENT / NAME PRESENTATION</a:t>
            </a:r>
            <a:endParaRPr lang="fr-FR" dirty="0"/>
          </a:p>
        </p:txBody>
      </p:sp>
      <p:sp>
        <p:nvSpPr>
          <p:cNvPr id="13" name="Espace réservé du pied de page 1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Speaker </a:t>
            </a:r>
            <a:endParaRPr lang="fr-FR" dirty="0"/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803958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A9F6C81-AE59-DE44-BF60-E773080CD91C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 dirty="0"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0" y="1037168"/>
            <a:ext cx="5411893" cy="2391833"/>
          </a:xfrm>
        </p:spPr>
        <p:txBody>
          <a:bodyPr anchor="ctr" anchorCtr="0">
            <a:normAutofit/>
          </a:bodyPr>
          <a:lstStyle>
            <a:lvl1pPr>
              <a:defRPr sz="4267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0" y="3429000"/>
            <a:ext cx="5411893" cy="2875344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Modifier les styles du texte du masque
Deuxième niveau
Troisième niveau
Quatrième niveau
Cinquième niveau</a:t>
            </a:r>
          </a:p>
        </p:txBody>
      </p:sp>
      <p:sp>
        <p:nvSpPr>
          <p:cNvPr id="9" name="Espace réservé pour une image  8">
            <a:extLst>
              <a:ext uri="{FF2B5EF4-FFF2-40B4-BE49-F238E27FC236}">
                <a16:creationId xmlns:a16="http://schemas.microsoft.com/office/drawing/2014/main" id="{C58F136D-3292-C745-91DE-A21191C16FE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06501" y="0"/>
            <a:ext cx="4889500" cy="6858000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12" name="Espace réservé de la date 1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CH"/>
              <a:t>NAME EVENT / NAME PRESENTATION</a:t>
            </a:r>
            <a:endParaRPr lang="fr-FR" dirty="0"/>
          </a:p>
        </p:txBody>
      </p:sp>
      <p:sp>
        <p:nvSpPr>
          <p:cNvPr id="13" name="Espace réservé du pied de page 1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Speaker </a:t>
            </a:r>
            <a:endParaRPr lang="fr-FR" dirty="0"/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953324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A9F6C81-AE59-DE44-BF60-E773080CD91C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 dirty="0"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0" y="1037168"/>
            <a:ext cx="5411893" cy="2391833"/>
          </a:xfrm>
        </p:spPr>
        <p:txBody>
          <a:bodyPr anchor="ctr" anchorCtr="0">
            <a:normAutofit/>
          </a:bodyPr>
          <a:lstStyle>
            <a:lvl1pPr>
              <a:defRPr sz="4267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0" y="3429000"/>
            <a:ext cx="5411893" cy="2875344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9" name="Espace réservé pour une image  8">
            <a:extLst>
              <a:ext uri="{FF2B5EF4-FFF2-40B4-BE49-F238E27FC236}">
                <a16:creationId xmlns:a16="http://schemas.microsoft.com/office/drawing/2014/main" id="{C58F136D-3292-C745-91DE-A21191C16FE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06501" y="0"/>
            <a:ext cx="4889500" cy="6858000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CH"/>
              <a:t>NAME EVENT / NAME PRESENTATION</a:t>
            </a:r>
            <a:endParaRPr lang="fr-FR" dirty="0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Speaker </a:t>
            </a:r>
            <a:endParaRPr lang="fr-FR" dirty="0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352145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8" name="Titre 7">
            <a:extLst>
              <a:ext uri="{FF2B5EF4-FFF2-40B4-BE49-F238E27FC236}">
                <a16:creationId xmlns:a16="http://schemas.microsoft.com/office/drawing/2014/main" id="{A30C78BE-DAD0-D748-8B93-AD898D00C8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9" name="Espace réservé de la date 8">
            <a:extLst>
              <a:ext uri="{FF2B5EF4-FFF2-40B4-BE49-F238E27FC236}">
                <a16:creationId xmlns:a16="http://schemas.microsoft.com/office/drawing/2014/main" id="{131A8490-33AC-9443-A9FC-9A5E932296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H"/>
              <a:t>NAME EVENT / NAME PRESENTATION</a:t>
            </a:r>
            <a:endParaRPr lang="fr-FR" dirty="0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B875139C-6471-774D-89EF-2B93FAD2C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Speaker </a:t>
            </a:r>
            <a:endParaRPr lang="fr-FR" dirty="0"/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942AF23-4BDC-8C4A-9212-AF88439C6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258708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6501" y="2084917"/>
            <a:ext cx="6108700" cy="4515696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70ED9B2D-C513-AF40-B94F-355C174B8F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315200" y="0"/>
            <a:ext cx="4193117" cy="6858000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55F20A3C-6DA6-684F-8F84-A7C8F1339C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B633A2CC-2D27-AE47-AE09-87A5F61228B8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CH"/>
              <a:t>NAME EVENT / NAME PRESENTATION</a:t>
            </a:r>
            <a:endParaRPr lang="fr-FR" dirty="0"/>
          </a:p>
        </p:txBody>
      </p:sp>
      <p:sp>
        <p:nvSpPr>
          <p:cNvPr id="11" name="Espace réservé du pied de page 10">
            <a:extLst>
              <a:ext uri="{FF2B5EF4-FFF2-40B4-BE49-F238E27FC236}">
                <a16:creationId xmlns:a16="http://schemas.microsoft.com/office/drawing/2014/main" id="{CABC000E-4E22-1A40-9D3F-FE2F141E5CA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Speaker </a:t>
            </a:r>
            <a:endParaRPr lang="fr-FR" dirty="0"/>
          </a:p>
        </p:txBody>
      </p:sp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0AF49D93-C78A-F646-92B0-A7932C43D9E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542816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70ED9B2D-C513-AF40-B94F-355C174B8F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06500" y="0"/>
            <a:ext cx="4193117" cy="6858000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9194" y="2084917"/>
            <a:ext cx="6108700" cy="4515696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A02A0D73-096C-844E-97C3-C4A4AF580FD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CH"/>
              <a:t>NAME EVENT / NAME PRESENTATION</a:t>
            </a:r>
            <a:endParaRPr lang="fr-FR" dirty="0"/>
          </a:p>
        </p:txBody>
      </p:sp>
      <p:sp>
        <p:nvSpPr>
          <p:cNvPr id="9" name="Espace réservé du pied de page 8">
            <a:extLst>
              <a:ext uri="{FF2B5EF4-FFF2-40B4-BE49-F238E27FC236}">
                <a16:creationId xmlns:a16="http://schemas.microsoft.com/office/drawing/2014/main" id="{CEF5AC5C-A2B6-2848-8C47-96A168E211D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Speaker </a:t>
            </a:r>
            <a:endParaRPr lang="fr-FR" dirty="0"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31B90E33-03D8-2143-B49F-B1474EE1A1F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3FC7B5EC-066E-EC4A-B320-77DF64E6E0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6502" y="174710"/>
            <a:ext cx="4192693" cy="1430337"/>
          </a:xfrm>
        </p:spPr>
        <p:txBody>
          <a:bodyPr/>
          <a:lstStyle/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33735306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70ED9B2D-C513-AF40-B94F-355C174B8F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06500" y="0"/>
            <a:ext cx="4193117" cy="6858000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9194" y="2084917"/>
            <a:ext cx="6108700" cy="4515696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A02A0D73-096C-844E-97C3-C4A4AF580FD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CH"/>
              <a:t>NAME EVENT / NAME PRESENTATION</a:t>
            </a:r>
            <a:endParaRPr lang="fr-FR" dirty="0"/>
          </a:p>
        </p:txBody>
      </p:sp>
      <p:sp>
        <p:nvSpPr>
          <p:cNvPr id="9" name="Espace réservé du pied de page 8">
            <a:extLst>
              <a:ext uri="{FF2B5EF4-FFF2-40B4-BE49-F238E27FC236}">
                <a16:creationId xmlns:a16="http://schemas.microsoft.com/office/drawing/2014/main" id="{CEF5AC5C-A2B6-2848-8C47-96A168E211D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Speaker </a:t>
            </a:r>
            <a:endParaRPr lang="fr-FR" dirty="0"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31B90E33-03D8-2143-B49F-B1474EE1A1F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3FC7B5EC-066E-EC4A-B320-77DF64E6E0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9193" y="174710"/>
            <a:ext cx="4192693" cy="1430337"/>
          </a:xfrm>
        </p:spPr>
        <p:txBody>
          <a:bodyPr/>
          <a:lstStyle/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2330686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70ED9B2D-C513-AF40-B94F-355C174B8F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06500" y="2084917"/>
            <a:ext cx="4193117" cy="4773083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9194" y="2084917"/>
            <a:ext cx="6108700" cy="4515696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7" name="Titre 6">
            <a:extLst>
              <a:ext uri="{FF2B5EF4-FFF2-40B4-BE49-F238E27FC236}">
                <a16:creationId xmlns:a16="http://schemas.microsoft.com/office/drawing/2014/main" id="{C026A30B-6F8E-1445-88F0-A5FB77E124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9" name="Espace réservé de la date 8">
            <a:extLst>
              <a:ext uri="{FF2B5EF4-FFF2-40B4-BE49-F238E27FC236}">
                <a16:creationId xmlns:a16="http://schemas.microsoft.com/office/drawing/2014/main" id="{826567D5-4A83-9E48-B441-CCB2A72BA6D1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CH"/>
              <a:t>NAME EVENT / NAME PRESENTATION</a:t>
            </a:r>
            <a:endParaRPr lang="fr-FR" dirty="0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C830A539-93F1-2541-B9F0-330893BD519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Speaker </a:t>
            </a:r>
            <a:endParaRPr lang="fr-FR" dirty="0"/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82F21D18-8706-7E4D-8FBE-C1E2584541D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566902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6501" y="174710"/>
            <a:ext cx="4889500" cy="1430337"/>
          </a:xfrm>
          <a:prstGeom prst="rect">
            <a:avLst/>
          </a:prstGeom>
        </p:spPr>
        <p:txBody>
          <a:bodyPr vert="horz" lIns="180000" tIns="0" rIns="72000" bIns="46800" rtlCol="0" anchor="t">
            <a:normAutofit/>
          </a:bodyPr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6501" y="2084917"/>
            <a:ext cx="10301817" cy="4515696"/>
          </a:xfrm>
          <a:prstGeom prst="rect">
            <a:avLst/>
          </a:prstGeom>
        </p:spPr>
        <p:txBody>
          <a:bodyPr vert="horz" lIns="180000" tIns="45720" rIns="91440" bIns="45720" rtlCol="0">
            <a:normAutofit/>
          </a:bodyPr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-1628551" y="3704603"/>
            <a:ext cx="4454736" cy="12153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33">
                <a:solidFill>
                  <a:schemeClr val="accent1"/>
                </a:solidFill>
                <a:latin typeface="Arial" panose="020B0604020202020204" pitchFamily="34" charset="0"/>
              </a:defRPr>
            </a:lvl1pPr>
          </a:lstStyle>
          <a:p>
            <a:r>
              <a:rPr lang="fr-CH"/>
              <a:t>NAME EVENT / NAME PRESENTATION</a:t>
            </a:r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487985" y="2498752"/>
            <a:ext cx="4724347" cy="6836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33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fr-FR" dirty="0"/>
              <a:t>Speaker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08317" y="260351"/>
            <a:ext cx="683683" cy="218069"/>
          </a:xfrm>
          <a:prstGeom prst="rect">
            <a:avLst/>
          </a:prstGeom>
        </p:spPr>
        <p:txBody>
          <a:bodyPr vert="horz" lIns="90000" tIns="0" rIns="90000" bIns="0" rtlCol="0" anchor="t"/>
          <a:lstStyle>
            <a:lvl1pPr algn="ctr">
              <a:defRPr sz="933" b="1">
                <a:solidFill>
                  <a:schemeClr val="tx1"/>
                </a:solidFill>
                <a:latin typeface="+mj-lt"/>
              </a:defRPr>
            </a:lvl1pPr>
          </a:lstStyle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717E6E68-87EB-C34E-85D5-C26372DFEC99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173697" y="176445"/>
            <a:ext cx="871936" cy="377363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75D7A1C0-94CD-D94F-A99F-21847E542637}"/>
              </a:ext>
            </a:extLst>
          </p:cNvPr>
          <p:cNvSpPr/>
          <p:nvPr userDrawn="1"/>
        </p:nvSpPr>
        <p:spPr>
          <a:xfrm rot="16200000">
            <a:off x="573338" y="6530279"/>
            <a:ext cx="60959" cy="7970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noProof="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9710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hf hdr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267" b="1" i="0" kern="1000" spc="-93" baseline="0">
          <a:solidFill>
            <a:schemeClr val="tx1"/>
          </a:solidFill>
          <a:latin typeface="Franklin Gothic Demi Cond" panose="020B0706030402020204" pitchFamily="34" charset="0"/>
          <a:ea typeface="Roboto Black" panose="02000000000000000000" pitchFamily="2" charset="0"/>
          <a:cs typeface="Arial" panose="020B0604020202020204" pitchFamily="34" charset="0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90000"/>
        <a:buFont typeface="Wingdings" pitchFamily="2" charset="2"/>
        <a:buChar char="§"/>
        <a:defRPr sz="24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133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SzPct val="90000"/>
        <a:buFont typeface="Wingdings" pitchFamily="2" charset="2"/>
        <a:buChar char="§"/>
        <a:defRPr sz="20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>
          <p15:clr>
            <a:srgbClr val="F26B43"/>
          </p15:clr>
        </p15:guide>
        <p15:guide id="2" pos="126">
          <p15:clr>
            <a:srgbClr val="F26B43"/>
          </p15:clr>
        </p15:guide>
        <p15:guide id="3" pos="5602">
          <p15:clr>
            <a:srgbClr val="F26B43"/>
          </p15:clr>
        </p15:guide>
        <p15:guide id="4" pos="2880">
          <p15:clr>
            <a:srgbClr val="F26B43"/>
          </p15:clr>
        </p15:guide>
        <p15:guide id="5" orient="horz" pos="123">
          <p15:clr>
            <a:srgbClr val="F26B43"/>
          </p15:clr>
        </p15:guide>
        <p15:guide id="6" orient="horz" pos="3117">
          <p15:clr>
            <a:srgbClr val="F26B43"/>
          </p15:clr>
        </p15:guide>
        <p15:guide id="7" pos="570">
          <p15:clr>
            <a:srgbClr val="F26B43"/>
          </p15:clr>
        </p15:guide>
        <p15:guide id="8" pos="1155">
          <p15:clr>
            <a:srgbClr val="F26B43"/>
          </p15:clr>
        </p15:guide>
        <p15:guide id="9" pos="1728">
          <p15:clr>
            <a:srgbClr val="F26B43"/>
          </p15:clr>
        </p15:guide>
        <p15:guide id="10" pos="2304">
          <p15:clr>
            <a:srgbClr val="F26B43"/>
          </p15:clr>
        </p15:guide>
        <p15:guide id="11" pos="3456">
          <p15:clr>
            <a:srgbClr val="F26B43"/>
          </p15:clr>
        </p15:guide>
        <p15:guide id="12" pos="4035">
          <p15:clr>
            <a:srgbClr val="F26B43"/>
          </p15:clr>
        </p15:guide>
        <p15:guide id="13" pos="4608">
          <p15:clr>
            <a:srgbClr val="F26B43"/>
          </p15:clr>
        </p15:guide>
        <p15:guide id="14" pos="5180">
          <p15:clr>
            <a:srgbClr val="F26B43"/>
          </p15:clr>
        </p15:guide>
        <p15:guide id="15" orient="horz" pos="490">
          <p15:clr>
            <a:srgbClr val="F26B43"/>
          </p15:clr>
        </p15:guide>
        <p15:guide id="16" orient="horz" pos="985">
          <p15:clr>
            <a:srgbClr val="F26B43"/>
          </p15:clr>
        </p15:guide>
        <p15:guide id="17" orient="horz" pos="1475">
          <p15:clr>
            <a:srgbClr val="F26B43"/>
          </p15:clr>
        </p15:guide>
        <p15:guide id="18" orient="horz" pos="1962">
          <p15:clr>
            <a:srgbClr val="F26B43"/>
          </p15:clr>
        </p15:guide>
        <p15:guide id="19" orient="horz" pos="2458">
          <p15:clr>
            <a:srgbClr val="F26B43"/>
          </p15:clr>
        </p15:guide>
        <p15:guide id="20" orient="horz" pos="2950">
          <p15:clr>
            <a:srgbClr val="F26B43"/>
          </p15:clr>
        </p15:guide>
        <p15:guide id="21" pos="5437">
          <p15:clr>
            <a:srgbClr val="F26B43"/>
          </p15:clr>
        </p15:guide>
        <p15:guide id="22" orient="horz">
          <p15:clr>
            <a:srgbClr val="F26B43"/>
          </p15:clr>
        </p15:guide>
        <p15:guide id="23" pos="5760">
          <p15:clr>
            <a:srgbClr val="F26B43"/>
          </p15:clr>
        </p15:guide>
        <p15:guide id="24" orient="horz" pos="3240">
          <p15:clr>
            <a:srgbClr val="F26B43"/>
          </p15:clr>
        </p15:guide>
        <p15:guide id="25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tif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1.jpeg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4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3.w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emf"/><Relationship Id="rId3" Type="http://schemas.openxmlformats.org/officeDocument/2006/relationships/image" Target="../media/image26.png"/><Relationship Id="rId7" Type="http://schemas.openxmlformats.org/officeDocument/2006/relationships/image" Target="../media/image29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28.emf"/><Relationship Id="rId10" Type="http://schemas.openxmlformats.org/officeDocument/2006/relationships/chart" Target="../charts/chart2.xml"/><Relationship Id="rId4" Type="http://schemas.openxmlformats.org/officeDocument/2006/relationships/image" Target="../media/image27.png"/><Relationship Id="rId9" Type="http://schemas.openxmlformats.org/officeDocument/2006/relationships/chart" Target="../charts/char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13" Type="http://schemas.openxmlformats.org/officeDocument/2006/relationships/image" Target="../media/image37.png"/><Relationship Id="rId3" Type="http://schemas.openxmlformats.org/officeDocument/2006/relationships/diagramLayout" Target="../diagrams/layout6.xml"/><Relationship Id="rId7" Type="http://schemas.openxmlformats.org/officeDocument/2006/relationships/image" Target="../media/image31.png"/><Relationship Id="rId12" Type="http://schemas.openxmlformats.org/officeDocument/2006/relationships/image" Target="../media/image36.sv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6.xml"/><Relationship Id="rId11" Type="http://schemas.openxmlformats.org/officeDocument/2006/relationships/image" Target="../media/image35.png"/><Relationship Id="rId5" Type="http://schemas.openxmlformats.org/officeDocument/2006/relationships/diagramColors" Target="../diagrams/colors6.xml"/><Relationship Id="rId10" Type="http://schemas.openxmlformats.org/officeDocument/2006/relationships/image" Target="../media/image34.svg"/><Relationship Id="rId4" Type="http://schemas.openxmlformats.org/officeDocument/2006/relationships/diagramQuickStyle" Target="../diagrams/quickStyle6.xml"/><Relationship Id="rId9" Type="http://schemas.openxmlformats.org/officeDocument/2006/relationships/image" Target="../media/image33.png"/><Relationship Id="rId14" Type="http://schemas.openxmlformats.org/officeDocument/2006/relationships/image" Target="../media/image38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6ECAB964-1199-38F8-BEBF-57B895101FB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EAC5F065-0C5D-04A1-FFF0-DEA170B917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Details on mass meassurements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3BD63B-6A4A-B430-2AC4-264B85C8206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090796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A5031F6F-8D7B-5848-AE64-81026F79E7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6501" y="174710"/>
            <a:ext cx="8124768" cy="1430337"/>
          </a:xfrm>
        </p:spPr>
        <p:txBody>
          <a:bodyPr>
            <a:normAutofit fontScale="90000"/>
          </a:bodyPr>
          <a:lstStyle/>
          <a:p>
            <a:r>
              <a:rPr lang="en-GB" dirty="0"/>
              <a:t>The distances between isotopic</a:t>
            </a:r>
            <a:br>
              <a:rPr lang="en-GB" dirty="0"/>
            </a:br>
            <a:r>
              <a:rPr lang="en-GB" dirty="0"/>
              <a:t>peaks reveal charge state</a:t>
            </a:r>
            <a:br>
              <a:rPr lang="en-GB" dirty="0"/>
            </a:br>
            <a:endParaRPr lang="en-CH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7ED635-659E-874C-8CBF-19BDBAEF5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33" b="0" i="0" u="none" strike="noStrike" kern="1200" cap="none" spc="0" normalizeH="0" baseline="0" noProof="0" dirty="0">
                <a:ln>
                  <a:noFill/>
                </a:ln>
                <a:solidFill>
                  <a:srgbClr val="413C3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Maria </a:t>
            </a:r>
            <a:r>
              <a:rPr kumimoji="0" lang="fr-FR" sz="933" b="0" i="0" u="none" strike="noStrike" kern="1200" cap="none" spc="0" normalizeH="0" baseline="0" noProof="0" dirty="0" err="1">
                <a:ln>
                  <a:noFill/>
                </a:ln>
                <a:solidFill>
                  <a:srgbClr val="413C3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Pavlou</a:t>
            </a:r>
            <a:r>
              <a:rPr kumimoji="0" lang="fr-FR" sz="933" b="0" i="0" u="none" strike="noStrike" kern="1200" cap="none" spc="0" normalizeH="0" baseline="0" noProof="0" dirty="0">
                <a:ln>
                  <a:noFill/>
                </a:ln>
                <a:solidFill>
                  <a:srgbClr val="413C3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16DCB0-C67F-3A46-BAC8-F2C7F60F16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E1CD7C-2161-7D43-862E-CE4C333CD873}" type="slidenum">
              <a:rPr kumimoji="0" lang="fr-FR" sz="933" b="1" i="0" u="none" strike="noStrike" kern="1200" cap="none" spc="0" normalizeH="0" baseline="0" noProof="0" smtClean="0">
                <a:ln>
                  <a:noFill/>
                </a:ln>
                <a:solidFill>
                  <a:srgbClr val="413C3A"/>
                </a:solidFill>
                <a:effectLst/>
                <a:uLnTx/>
                <a:uFillTx/>
                <a:latin typeface="Franklin Gothic Demi Cond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fr-FR" sz="933" b="1" i="0" u="none" strike="noStrike" kern="1200" cap="none" spc="0" normalizeH="0" baseline="0" noProof="0" dirty="0">
              <a:ln>
                <a:noFill/>
              </a:ln>
              <a:solidFill>
                <a:srgbClr val="413C3A"/>
              </a:solidFill>
              <a:effectLst/>
              <a:uLnTx/>
              <a:uFillTx/>
              <a:latin typeface="Franklin Gothic Demi Cond"/>
              <a:ea typeface="+mn-ea"/>
              <a:cs typeface="+mn-cs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288A049B-5D2A-B54F-9755-74A11A578E6C}"/>
              </a:ext>
            </a:extLst>
          </p:cNvPr>
          <p:cNvGrpSpPr/>
          <p:nvPr/>
        </p:nvGrpSpPr>
        <p:grpSpPr>
          <a:xfrm>
            <a:off x="1759636" y="3248541"/>
            <a:ext cx="2556827" cy="2521997"/>
            <a:chOff x="428596" y="2192887"/>
            <a:chExt cx="2556827" cy="2521997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144D68D-57F4-534A-8416-2D4466AC4BDB}"/>
                </a:ext>
              </a:extLst>
            </p:cNvPr>
            <p:cNvSpPr txBox="1"/>
            <p:nvPr/>
          </p:nvSpPr>
          <p:spPr>
            <a:xfrm>
              <a:off x="1226242" y="3345062"/>
              <a:ext cx="58221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H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413C3A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1002</a:t>
              </a:r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18438E3E-9495-1146-9911-B7A5C1658EB6}"/>
                </a:ext>
              </a:extLst>
            </p:cNvPr>
            <p:cNvGrpSpPr/>
            <p:nvPr/>
          </p:nvGrpSpPr>
          <p:grpSpPr>
            <a:xfrm>
              <a:off x="428596" y="2192887"/>
              <a:ext cx="2556827" cy="2521997"/>
              <a:chOff x="428596" y="2192887"/>
              <a:chExt cx="2556827" cy="2521997"/>
            </a:xfrm>
          </p:grpSpPr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2FABBEC9-55A8-184E-AF95-119F17C43A26}"/>
                  </a:ext>
                </a:extLst>
              </p:cNvPr>
              <p:cNvGrpSpPr/>
              <p:nvPr/>
            </p:nvGrpSpPr>
            <p:grpSpPr>
              <a:xfrm>
                <a:off x="428596" y="2637631"/>
                <a:ext cx="2429686" cy="1720063"/>
                <a:chOff x="856430" y="2429662"/>
                <a:chExt cx="2429686" cy="1720063"/>
              </a:xfrm>
            </p:grpSpPr>
            <p:cxnSp>
              <p:nvCxnSpPr>
                <p:cNvPr id="20" name="Straight Connector 19">
                  <a:extLst>
                    <a:ext uri="{FF2B5EF4-FFF2-40B4-BE49-F238E27FC236}">
                      <a16:creationId xmlns:a16="http://schemas.microsoft.com/office/drawing/2014/main" id="{E02FA838-03D8-4B47-964B-A94F4E4B1466}"/>
                    </a:ext>
                  </a:extLst>
                </p:cNvPr>
                <p:cNvCxnSpPr/>
                <p:nvPr/>
              </p:nvCxnSpPr>
              <p:spPr>
                <a:xfrm rot="5400000">
                  <a:off x="-32" y="3286124"/>
                  <a:ext cx="1714512" cy="158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20">
                  <a:extLst>
                    <a:ext uri="{FF2B5EF4-FFF2-40B4-BE49-F238E27FC236}">
                      <a16:creationId xmlns:a16="http://schemas.microsoft.com/office/drawing/2014/main" id="{92317820-980B-704C-9ABC-78BBE89762BC}"/>
                    </a:ext>
                  </a:extLst>
                </p:cNvPr>
                <p:cNvCxnSpPr/>
                <p:nvPr/>
              </p:nvCxnSpPr>
              <p:spPr>
                <a:xfrm>
                  <a:off x="857224" y="4143380"/>
                  <a:ext cx="2428892" cy="634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5F98017-1963-1342-BD89-108D8E63DDFD}"/>
                  </a:ext>
                </a:extLst>
              </p:cNvPr>
              <p:cNvSpPr txBox="1"/>
              <p:nvPr/>
            </p:nvSpPr>
            <p:spPr>
              <a:xfrm>
                <a:off x="2428860" y="4345552"/>
                <a:ext cx="55656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CH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13C3A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m/z</a:t>
                </a:r>
              </a:p>
            </p:txBody>
          </p: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134B8D3E-4B79-8840-AF84-4F174E4E57E2}"/>
                  </a:ext>
                </a:extLst>
              </p:cNvPr>
              <p:cNvCxnSpPr/>
              <p:nvPr/>
            </p:nvCxnSpPr>
            <p:spPr>
              <a:xfrm rot="5400000" flipH="1" flipV="1">
                <a:off x="572266" y="3786190"/>
                <a:ext cx="1143008" cy="1588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676B4070-DC05-A243-847F-F0D458F5A2DF}"/>
                  </a:ext>
                </a:extLst>
              </p:cNvPr>
              <p:cNvCxnSpPr/>
              <p:nvPr/>
            </p:nvCxnSpPr>
            <p:spPr>
              <a:xfrm rot="5400000" flipH="1" flipV="1">
                <a:off x="1142976" y="3999710"/>
                <a:ext cx="714380" cy="1588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A72D2CFE-D0DE-6B4D-9349-67B345746AAB}"/>
                  </a:ext>
                </a:extLst>
              </p:cNvPr>
              <p:cNvCxnSpPr/>
              <p:nvPr/>
            </p:nvCxnSpPr>
            <p:spPr>
              <a:xfrm rot="5400000" flipH="1" flipV="1">
                <a:off x="1714480" y="4214024"/>
                <a:ext cx="285752" cy="1588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1DA16A8-1A84-3C45-BD6C-62059C139E4E}"/>
                  </a:ext>
                </a:extLst>
              </p:cNvPr>
              <p:cNvSpPr txBox="1"/>
              <p:nvPr/>
            </p:nvSpPr>
            <p:spPr>
              <a:xfrm>
                <a:off x="878577" y="2906909"/>
                <a:ext cx="58221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CH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413C3A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1001</a:t>
                </a: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B68D037-4121-4044-B714-AFC0B0C862FA}"/>
                  </a:ext>
                </a:extLst>
              </p:cNvPr>
              <p:cNvSpPr txBox="1"/>
              <p:nvPr/>
            </p:nvSpPr>
            <p:spPr>
              <a:xfrm>
                <a:off x="1583432" y="3764165"/>
                <a:ext cx="58221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CH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413C3A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1003</a:t>
                </a:r>
              </a:p>
            </p:txBody>
          </p:sp>
          <p:sp>
            <p:nvSpPr>
              <p:cNvPr id="18" name="Left Brace 17">
                <a:extLst>
                  <a:ext uri="{FF2B5EF4-FFF2-40B4-BE49-F238E27FC236}">
                    <a16:creationId xmlns:a16="http://schemas.microsoft.com/office/drawing/2014/main" id="{8947D6FA-BABB-834E-A6D5-31AD450AC503}"/>
                  </a:ext>
                </a:extLst>
              </p:cNvPr>
              <p:cNvSpPr/>
              <p:nvPr/>
            </p:nvSpPr>
            <p:spPr>
              <a:xfrm rot="5400000">
                <a:off x="1500166" y="2071678"/>
                <a:ext cx="285752" cy="1285884"/>
              </a:xfrm>
              <a:prstGeom prst="leftBrace">
                <a:avLst>
                  <a:gd name="adj1" fmla="val 45542"/>
                  <a:gd name="adj2" fmla="val 50000"/>
                </a:avLst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CH" sz="1800" b="0" i="0" u="none" strike="noStrike" kern="1200" cap="none" spc="0" normalizeH="0" baseline="0" noProof="0">
                  <a:ln>
                    <a:noFill/>
                  </a:ln>
                  <a:solidFill>
                    <a:srgbClr val="413C3A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141ED535-7371-444A-B894-C86F77378DBA}"/>
                  </a:ext>
                </a:extLst>
              </p:cNvPr>
              <p:cNvSpPr txBox="1"/>
              <p:nvPr/>
            </p:nvSpPr>
            <p:spPr>
              <a:xfrm>
                <a:off x="619097" y="2192887"/>
                <a:ext cx="215956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CH" sz="1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13C3A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Isotopic</a:t>
                </a:r>
                <a:r>
                  <a:rPr kumimoji="0" lang="fr-CH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13C3A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distribution</a:t>
                </a:r>
              </a:p>
            </p:txBody>
          </p:sp>
        </p:grp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1C37A5E6-CC45-274B-9787-C9D43968B434}"/>
              </a:ext>
            </a:extLst>
          </p:cNvPr>
          <p:cNvSpPr/>
          <p:nvPr/>
        </p:nvSpPr>
        <p:spPr>
          <a:xfrm>
            <a:off x="1739315" y="1912885"/>
            <a:ext cx="31951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413C3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M = 1000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413C3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Da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413C3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(not charged)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6757DAB1-A0C9-DF47-8CAE-B9957CF89AF8}"/>
              </a:ext>
            </a:extLst>
          </p:cNvPr>
          <p:cNvGrpSpPr/>
          <p:nvPr/>
        </p:nvGrpSpPr>
        <p:grpSpPr>
          <a:xfrm>
            <a:off x="5076236" y="1984323"/>
            <a:ext cx="2435282" cy="923330"/>
            <a:chOff x="5338186" y="909284"/>
            <a:chExt cx="2435282" cy="923330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9EABFBBE-E9FF-0748-BB11-DD27A7AE1680}"/>
                </a:ext>
              </a:extLst>
            </p:cNvPr>
            <p:cNvSpPr/>
            <p:nvPr/>
          </p:nvSpPr>
          <p:spPr>
            <a:xfrm>
              <a:off x="5338186" y="909284"/>
              <a:ext cx="2435282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413C3A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M = 1000 </a:t>
              </a:r>
              <a:r>
                <a:rPr kumimoji="0" lang="en-US" sz="1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413C3A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Da</a:t>
              </a: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413C3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413C3A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[M+2H]</a:t>
              </a:r>
              <a:r>
                <a:rPr kumimoji="0" lang="en-US" sz="1800" b="1" i="0" u="none" strike="noStrike" kern="1200" cap="none" spc="0" normalizeH="0" baseline="30000" noProof="0" dirty="0">
                  <a:ln>
                    <a:noFill/>
                  </a:ln>
                  <a:solidFill>
                    <a:srgbClr val="413C3A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2+              </a:t>
              </a: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413C3A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z = 2</a:t>
              </a:r>
              <a:r>
                <a:rPr kumimoji="0" lang="en-US" sz="1800" b="1" i="0" u="none" strike="noStrike" kern="1200" cap="none" spc="0" normalizeH="0" baseline="30000" noProof="0" dirty="0">
                  <a:ln>
                    <a:noFill/>
                  </a:ln>
                  <a:solidFill>
                    <a:srgbClr val="413C3A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413C3A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m/z = 501 </a:t>
              </a:r>
              <a:r>
                <a:rPr kumimoji="0" lang="en-US" sz="1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413C3A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Da</a:t>
              </a:r>
              <a:endParaRPr kumimoji="0" lang="fr-CH" sz="1800" b="1" i="0" u="none" strike="noStrike" kern="1200" cap="none" spc="0" normalizeH="0" baseline="0" noProof="0" dirty="0">
                <a:ln>
                  <a:noFill/>
                </a:ln>
                <a:solidFill>
                  <a:srgbClr val="413C3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997FFDC9-DABD-1942-A0A7-D2CFDBB96253}"/>
                </a:ext>
              </a:extLst>
            </p:cNvPr>
            <p:cNvCxnSpPr/>
            <p:nvPr/>
          </p:nvCxnSpPr>
          <p:spPr>
            <a:xfrm>
              <a:off x="6576824" y="1398717"/>
              <a:ext cx="357190" cy="1588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EA7F6461-DBCE-9645-B2EC-BE5DF86BF941}"/>
              </a:ext>
            </a:extLst>
          </p:cNvPr>
          <p:cNvGrpSpPr/>
          <p:nvPr/>
        </p:nvGrpSpPr>
        <p:grpSpPr>
          <a:xfrm>
            <a:off x="2409687" y="5422100"/>
            <a:ext cx="778709" cy="866776"/>
            <a:chOff x="1078647" y="4357694"/>
            <a:chExt cx="778709" cy="866776"/>
          </a:xfrm>
        </p:grpSpPr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9CCECCC9-E4CC-1043-A313-D26B61D463D4}"/>
                </a:ext>
              </a:extLst>
            </p:cNvPr>
            <p:cNvCxnSpPr/>
            <p:nvPr/>
          </p:nvCxnSpPr>
          <p:spPr>
            <a:xfrm rot="5400000">
              <a:off x="854049" y="4643446"/>
              <a:ext cx="571504" cy="1588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2802933F-5983-5546-9444-D14BE1376EAA}"/>
                </a:ext>
              </a:extLst>
            </p:cNvPr>
            <p:cNvCxnSpPr/>
            <p:nvPr/>
          </p:nvCxnSpPr>
          <p:spPr>
            <a:xfrm rot="5400000">
              <a:off x="1210445" y="4642652"/>
              <a:ext cx="571504" cy="1588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224CDBDE-46AA-4943-AE53-070F59F6A5FA}"/>
                </a:ext>
              </a:extLst>
            </p:cNvPr>
            <p:cNvCxnSpPr/>
            <p:nvPr/>
          </p:nvCxnSpPr>
          <p:spPr>
            <a:xfrm rot="5400000">
              <a:off x="1570810" y="4642652"/>
              <a:ext cx="571504" cy="1588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9D65EB0C-7F38-A347-BF69-6F90714DD8E4}"/>
                </a:ext>
              </a:extLst>
            </p:cNvPr>
            <p:cNvSpPr txBox="1"/>
            <p:nvPr/>
          </p:nvSpPr>
          <p:spPr>
            <a:xfrm>
              <a:off x="1078647" y="4947471"/>
              <a:ext cx="50847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H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413C3A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1 Da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D9DA672C-2300-4640-BA03-BEAAD79AD873}"/>
              </a:ext>
            </a:extLst>
          </p:cNvPr>
          <p:cNvGrpSpPr/>
          <p:nvPr/>
        </p:nvGrpSpPr>
        <p:grpSpPr>
          <a:xfrm>
            <a:off x="4788851" y="3712670"/>
            <a:ext cx="2556827" cy="2567740"/>
            <a:chOff x="3264850" y="3157083"/>
            <a:chExt cx="2556827" cy="2567740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6707C46C-FF33-D346-9C17-2605DCEB74D6}"/>
                </a:ext>
              </a:extLst>
            </p:cNvPr>
            <p:cNvGrpSpPr/>
            <p:nvPr/>
          </p:nvGrpSpPr>
          <p:grpSpPr>
            <a:xfrm>
              <a:off x="3264850" y="3157083"/>
              <a:ext cx="2556827" cy="2077253"/>
              <a:chOff x="428596" y="2637631"/>
              <a:chExt cx="2556827" cy="2077253"/>
            </a:xfrm>
          </p:grpSpPr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D354CC74-5CF1-9340-B965-8DEAF0FF8125}"/>
                  </a:ext>
                </a:extLst>
              </p:cNvPr>
              <p:cNvSpPr txBox="1"/>
              <p:nvPr/>
            </p:nvSpPr>
            <p:spPr>
              <a:xfrm>
                <a:off x="1204976" y="3345062"/>
                <a:ext cx="63190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CH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413C3A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501.5</a:t>
                </a:r>
              </a:p>
            </p:txBody>
          </p:sp>
          <p:grpSp>
            <p:nvGrpSpPr>
              <p:cNvPr id="40" name="Group 29">
                <a:extLst>
                  <a:ext uri="{FF2B5EF4-FFF2-40B4-BE49-F238E27FC236}">
                    <a16:creationId xmlns:a16="http://schemas.microsoft.com/office/drawing/2014/main" id="{2C47C2A2-0162-B740-837A-9EF87CF108C3}"/>
                  </a:ext>
                </a:extLst>
              </p:cNvPr>
              <p:cNvGrpSpPr/>
              <p:nvPr/>
            </p:nvGrpSpPr>
            <p:grpSpPr>
              <a:xfrm>
                <a:off x="428596" y="2637631"/>
                <a:ext cx="2556827" cy="2077253"/>
                <a:chOff x="428596" y="2637631"/>
                <a:chExt cx="2556827" cy="2077253"/>
              </a:xfrm>
            </p:grpSpPr>
            <p:grpSp>
              <p:nvGrpSpPr>
                <p:cNvPr id="41" name="Group 12">
                  <a:extLst>
                    <a:ext uri="{FF2B5EF4-FFF2-40B4-BE49-F238E27FC236}">
                      <a16:creationId xmlns:a16="http://schemas.microsoft.com/office/drawing/2014/main" id="{FFEBDB9B-6025-E543-AD7D-D2E25DAB039A}"/>
                    </a:ext>
                  </a:extLst>
                </p:cNvPr>
                <p:cNvGrpSpPr/>
                <p:nvPr/>
              </p:nvGrpSpPr>
              <p:grpSpPr>
                <a:xfrm>
                  <a:off x="428596" y="2637631"/>
                  <a:ext cx="2429686" cy="1720063"/>
                  <a:chOff x="856430" y="2429662"/>
                  <a:chExt cx="2429686" cy="1720063"/>
                </a:xfrm>
              </p:grpSpPr>
              <p:cxnSp>
                <p:nvCxnSpPr>
                  <p:cNvPr id="48" name="Straight Connector 47">
                    <a:extLst>
                      <a:ext uri="{FF2B5EF4-FFF2-40B4-BE49-F238E27FC236}">
                        <a16:creationId xmlns:a16="http://schemas.microsoft.com/office/drawing/2014/main" id="{C5B04EC7-147E-BF4C-B26B-83E3AAF407E6}"/>
                      </a:ext>
                    </a:extLst>
                  </p:cNvPr>
                  <p:cNvCxnSpPr/>
                  <p:nvPr/>
                </p:nvCxnSpPr>
                <p:spPr>
                  <a:xfrm rot="5400000">
                    <a:off x="-32" y="3286124"/>
                    <a:ext cx="1714512" cy="1588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9" name="Straight Connector 48">
                    <a:extLst>
                      <a:ext uri="{FF2B5EF4-FFF2-40B4-BE49-F238E27FC236}">
                        <a16:creationId xmlns:a16="http://schemas.microsoft.com/office/drawing/2014/main" id="{351F298F-7BA7-FB4C-944F-AC23D09E824B}"/>
                      </a:ext>
                    </a:extLst>
                  </p:cNvPr>
                  <p:cNvCxnSpPr/>
                  <p:nvPr/>
                </p:nvCxnSpPr>
                <p:spPr>
                  <a:xfrm>
                    <a:off x="857224" y="4143380"/>
                    <a:ext cx="2428892" cy="634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C03D5F63-CB2A-484B-B682-E41D35C401B2}"/>
                    </a:ext>
                  </a:extLst>
                </p:cNvPr>
                <p:cNvSpPr txBox="1"/>
                <p:nvPr/>
              </p:nvSpPr>
              <p:spPr>
                <a:xfrm>
                  <a:off x="2428860" y="4345552"/>
                  <a:ext cx="55656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CH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413C3A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rPr>
                    <a:t>m/z</a:t>
                  </a:r>
                </a:p>
              </p:txBody>
            </p:sp>
            <p:cxnSp>
              <p:nvCxnSpPr>
                <p:cNvPr id="43" name="Straight Connector 42">
                  <a:extLst>
                    <a:ext uri="{FF2B5EF4-FFF2-40B4-BE49-F238E27FC236}">
                      <a16:creationId xmlns:a16="http://schemas.microsoft.com/office/drawing/2014/main" id="{0F802BFD-03E8-1142-BF56-3ABF89757A96}"/>
                    </a:ext>
                  </a:extLst>
                </p:cNvPr>
                <p:cNvCxnSpPr/>
                <p:nvPr/>
              </p:nvCxnSpPr>
              <p:spPr>
                <a:xfrm rot="5400000" flipH="1" flipV="1">
                  <a:off x="572266" y="3786190"/>
                  <a:ext cx="1143008" cy="1588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Connector 43">
                  <a:extLst>
                    <a:ext uri="{FF2B5EF4-FFF2-40B4-BE49-F238E27FC236}">
                      <a16:creationId xmlns:a16="http://schemas.microsoft.com/office/drawing/2014/main" id="{F6905FAE-3BBD-254D-9AFF-BBDFB4F1F458}"/>
                    </a:ext>
                  </a:extLst>
                </p:cNvPr>
                <p:cNvCxnSpPr/>
                <p:nvPr/>
              </p:nvCxnSpPr>
              <p:spPr>
                <a:xfrm rot="5400000" flipH="1" flipV="1">
                  <a:off x="1142976" y="3999710"/>
                  <a:ext cx="714380" cy="1588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Connector 44">
                  <a:extLst>
                    <a:ext uri="{FF2B5EF4-FFF2-40B4-BE49-F238E27FC236}">
                      <a16:creationId xmlns:a16="http://schemas.microsoft.com/office/drawing/2014/main" id="{66F94928-E371-6F43-BFEB-5EA44CF0DC99}"/>
                    </a:ext>
                  </a:extLst>
                </p:cNvPr>
                <p:cNvCxnSpPr/>
                <p:nvPr/>
              </p:nvCxnSpPr>
              <p:spPr>
                <a:xfrm rot="5400000" flipH="1" flipV="1">
                  <a:off x="1714480" y="4214024"/>
                  <a:ext cx="285752" cy="1588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C6C9DE79-5BC8-8249-9B66-4C46A225B077}"/>
                    </a:ext>
                  </a:extLst>
                </p:cNvPr>
                <p:cNvSpPr txBox="1"/>
                <p:nvPr/>
              </p:nvSpPr>
              <p:spPr>
                <a:xfrm>
                  <a:off x="878577" y="2906909"/>
                  <a:ext cx="482824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CH" sz="1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413C3A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rPr>
                    <a:t>501</a:t>
                  </a:r>
                </a:p>
              </p:txBody>
            </p:sp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50A8D13D-D65C-A540-9078-6B5F4C8426DD}"/>
                    </a:ext>
                  </a:extLst>
                </p:cNvPr>
                <p:cNvSpPr txBox="1"/>
                <p:nvPr/>
              </p:nvSpPr>
              <p:spPr>
                <a:xfrm>
                  <a:off x="1583432" y="3764165"/>
                  <a:ext cx="482824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CH" sz="1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413C3A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rPr>
                    <a:t>502</a:t>
                  </a:r>
                </a:p>
              </p:txBody>
            </p:sp>
          </p:grpSp>
        </p:grp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C3FA5255-8BF4-A64A-8F7B-6F41EFFE00F1}"/>
                </a:ext>
              </a:extLst>
            </p:cNvPr>
            <p:cNvGrpSpPr/>
            <p:nvPr/>
          </p:nvGrpSpPr>
          <p:grpSpPr>
            <a:xfrm>
              <a:off x="3872541" y="4908896"/>
              <a:ext cx="814041" cy="815927"/>
              <a:chOff x="1043315" y="4357694"/>
              <a:chExt cx="814041" cy="815927"/>
            </a:xfrm>
          </p:grpSpPr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2FB33A93-C4E6-5140-B1A1-D8368ACCC9E2}"/>
                  </a:ext>
                </a:extLst>
              </p:cNvPr>
              <p:cNvCxnSpPr/>
              <p:nvPr/>
            </p:nvCxnSpPr>
            <p:spPr>
              <a:xfrm rot="5400000">
                <a:off x="854049" y="4643446"/>
                <a:ext cx="571504" cy="1588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01536ED9-E688-7841-98B0-5DCF3640EE11}"/>
                  </a:ext>
                </a:extLst>
              </p:cNvPr>
              <p:cNvCxnSpPr/>
              <p:nvPr/>
            </p:nvCxnSpPr>
            <p:spPr>
              <a:xfrm rot="5400000">
                <a:off x="1210445" y="4642652"/>
                <a:ext cx="571504" cy="1588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DB3F807E-CA1F-F44C-9AC3-0B2DD1DB8A45}"/>
                  </a:ext>
                </a:extLst>
              </p:cNvPr>
              <p:cNvCxnSpPr/>
              <p:nvPr/>
            </p:nvCxnSpPr>
            <p:spPr>
              <a:xfrm rot="5400000">
                <a:off x="1570810" y="4642652"/>
                <a:ext cx="571504" cy="1588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3D99D172-6DF8-BA4A-94D0-52BA6F630699}"/>
                  </a:ext>
                </a:extLst>
              </p:cNvPr>
              <p:cNvSpPr txBox="1"/>
              <p:nvPr/>
            </p:nvSpPr>
            <p:spPr>
              <a:xfrm>
                <a:off x="1043315" y="4896622"/>
                <a:ext cx="593432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CH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413C3A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0.5Da</a:t>
                </a:r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9FF04CA2-E237-274A-B7D3-0BE9991BBB86}"/>
                  </a:ext>
                </a:extLst>
              </p:cNvPr>
              <p:cNvSpPr txBox="1"/>
              <p:nvPr/>
            </p:nvSpPr>
            <p:spPr>
              <a:xfrm>
                <a:off x="1435756" y="4748065"/>
                <a:ext cx="184731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CH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413C3A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4C69549F-2540-5845-9475-135AFFC9D1C0}"/>
              </a:ext>
            </a:extLst>
          </p:cNvPr>
          <p:cNvGrpSpPr/>
          <p:nvPr/>
        </p:nvGrpSpPr>
        <p:grpSpPr>
          <a:xfrm>
            <a:off x="1737868" y="2268566"/>
            <a:ext cx="2435282" cy="369332"/>
            <a:chOff x="213868" y="1712979"/>
            <a:chExt cx="2435282" cy="369332"/>
          </a:xfrm>
        </p:grpSpPr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54B9277C-E166-8043-BA9F-94485D7F3F6D}"/>
                </a:ext>
              </a:extLst>
            </p:cNvPr>
            <p:cNvSpPr/>
            <p:nvPr/>
          </p:nvSpPr>
          <p:spPr>
            <a:xfrm>
              <a:off x="213868" y="1712979"/>
              <a:ext cx="243528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413C3A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[M+1H]</a:t>
              </a:r>
              <a:r>
                <a:rPr kumimoji="0" lang="en-US" sz="1800" b="1" i="0" u="none" strike="noStrike" kern="1200" cap="none" spc="0" normalizeH="0" baseline="30000" noProof="0" dirty="0">
                  <a:ln>
                    <a:noFill/>
                  </a:ln>
                  <a:solidFill>
                    <a:srgbClr val="413C3A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1+              </a:t>
              </a: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413C3A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z = 1</a:t>
              </a:r>
              <a:r>
                <a:rPr kumimoji="0" lang="en-US" sz="1800" b="1" i="0" u="none" strike="noStrike" kern="1200" cap="none" spc="0" normalizeH="0" baseline="30000" noProof="0" dirty="0">
                  <a:ln>
                    <a:noFill/>
                  </a:ln>
                  <a:solidFill>
                    <a:srgbClr val="413C3A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</a:p>
          </p:txBody>
        </p:sp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614F3D0C-9F59-C94A-A73A-5E17B5038BA9}"/>
                </a:ext>
              </a:extLst>
            </p:cNvPr>
            <p:cNvCxnSpPr/>
            <p:nvPr/>
          </p:nvCxnSpPr>
          <p:spPr>
            <a:xfrm>
              <a:off x="1478506" y="1918169"/>
              <a:ext cx="357190" cy="1588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3" name="Rectangle 52">
            <a:extLst>
              <a:ext uri="{FF2B5EF4-FFF2-40B4-BE49-F238E27FC236}">
                <a16:creationId xmlns:a16="http://schemas.microsoft.com/office/drawing/2014/main" id="{52051A0A-9800-B645-AE7F-A656376479A2}"/>
              </a:ext>
            </a:extLst>
          </p:cNvPr>
          <p:cNvSpPr/>
          <p:nvPr/>
        </p:nvSpPr>
        <p:spPr>
          <a:xfrm>
            <a:off x="1739228" y="2615123"/>
            <a:ext cx="30796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413C3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m/z = 1001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413C3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Da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413C3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(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413C3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Monoiso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413C3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.)</a:t>
            </a:r>
            <a:endParaRPr kumimoji="0" lang="fr-CH" sz="1800" b="1" i="0" u="none" strike="noStrike" kern="1200" cap="none" spc="0" normalizeH="0" baseline="0" noProof="0" dirty="0">
              <a:ln>
                <a:noFill/>
              </a:ln>
              <a:solidFill>
                <a:srgbClr val="413C3A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CA76EA70-0BDF-7540-BFA7-85639F98B83E}"/>
              </a:ext>
            </a:extLst>
          </p:cNvPr>
          <p:cNvGrpSpPr/>
          <p:nvPr/>
        </p:nvGrpSpPr>
        <p:grpSpPr>
          <a:xfrm>
            <a:off x="7903303" y="1908733"/>
            <a:ext cx="2771119" cy="4380136"/>
            <a:chOff x="6379303" y="1353145"/>
            <a:chExt cx="2771119" cy="4380136"/>
          </a:xfrm>
        </p:grpSpPr>
        <p:grpSp>
          <p:nvGrpSpPr>
            <p:cNvPr id="55" name="Group 33">
              <a:extLst>
                <a:ext uri="{FF2B5EF4-FFF2-40B4-BE49-F238E27FC236}">
                  <a16:creationId xmlns:a16="http://schemas.microsoft.com/office/drawing/2014/main" id="{1F74DF71-6E34-A549-B22D-46C8A614E87F}"/>
                </a:ext>
              </a:extLst>
            </p:cNvPr>
            <p:cNvGrpSpPr/>
            <p:nvPr/>
          </p:nvGrpSpPr>
          <p:grpSpPr>
            <a:xfrm>
              <a:off x="6715140" y="1353145"/>
              <a:ext cx="2435282" cy="923330"/>
              <a:chOff x="5338186" y="909284"/>
              <a:chExt cx="2435282" cy="923330"/>
            </a:xfrm>
          </p:grpSpPr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5321FAD8-963F-0449-A8D8-15F772960418}"/>
                  </a:ext>
                </a:extLst>
              </p:cNvPr>
              <p:cNvSpPr/>
              <p:nvPr/>
            </p:nvSpPr>
            <p:spPr>
              <a:xfrm>
                <a:off x="5338186" y="909284"/>
                <a:ext cx="2435282" cy="9233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Char char="•"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413C3A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M = 1000 </a:t>
                </a:r>
                <a:r>
                  <a:rPr kumimoji="0" lang="en-US" sz="1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13C3A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Da</a:t>
                </a:r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413C3A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Char char="•"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413C3A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[M+3H]</a:t>
                </a:r>
                <a:r>
                  <a:rPr kumimoji="0" lang="en-US" sz="1800" b="1" i="0" u="none" strike="noStrike" kern="1200" cap="none" spc="0" normalizeH="0" baseline="30000" noProof="0" dirty="0">
                    <a:ln>
                      <a:noFill/>
                    </a:ln>
                    <a:solidFill>
                      <a:srgbClr val="413C3A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3+              </a:t>
                </a: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413C3A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z = 3</a:t>
                </a:r>
                <a:r>
                  <a:rPr kumimoji="0" lang="en-US" sz="1800" b="1" i="0" u="none" strike="noStrike" kern="1200" cap="none" spc="0" normalizeH="0" baseline="30000" noProof="0" dirty="0">
                    <a:ln>
                      <a:noFill/>
                    </a:ln>
                    <a:solidFill>
                      <a:srgbClr val="413C3A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Char char="•"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413C3A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m/z = 334.33 </a:t>
                </a:r>
                <a:r>
                  <a:rPr kumimoji="0" lang="en-US" sz="1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13C3A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Da</a:t>
                </a:r>
                <a:endParaRPr kumimoji="0" lang="fr-CH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413C3A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cxnSp>
            <p:nvCxnSpPr>
              <p:cNvPr id="77" name="Straight Arrow Connector 76">
                <a:extLst>
                  <a:ext uri="{FF2B5EF4-FFF2-40B4-BE49-F238E27FC236}">
                    <a16:creationId xmlns:a16="http://schemas.microsoft.com/office/drawing/2014/main" id="{109B8300-8052-A64C-8529-EAA34B2B3E5E}"/>
                  </a:ext>
                </a:extLst>
              </p:cNvPr>
              <p:cNvCxnSpPr/>
              <p:nvPr/>
            </p:nvCxnSpPr>
            <p:spPr>
              <a:xfrm>
                <a:off x="6582272" y="1398717"/>
                <a:ext cx="357190" cy="1588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01CF3FAF-623E-AB42-9973-61D0A15CFC09}"/>
                </a:ext>
              </a:extLst>
            </p:cNvPr>
            <p:cNvGrpSpPr/>
            <p:nvPr/>
          </p:nvGrpSpPr>
          <p:grpSpPr>
            <a:xfrm>
              <a:off x="6379303" y="3157083"/>
              <a:ext cx="2556827" cy="2576198"/>
              <a:chOff x="6379303" y="3157083"/>
              <a:chExt cx="2556827" cy="2576198"/>
            </a:xfrm>
          </p:grpSpPr>
          <p:grpSp>
            <p:nvGrpSpPr>
              <p:cNvPr id="58" name="Group 34">
                <a:extLst>
                  <a:ext uri="{FF2B5EF4-FFF2-40B4-BE49-F238E27FC236}">
                    <a16:creationId xmlns:a16="http://schemas.microsoft.com/office/drawing/2014/main" id="{958E8767-32E6-B949-9494-A98CCAC9025A}"/>
                  </a:ext>
                </a:extLst>
              </p:cNvPr>
              <p:cNvGrpSpPr/>
              <p:nvPr/>
            </p:nvGrpSpPr>
            <p:grpSpPr>
              <a:xfrm>
                <a:off x="6379303" y="3157083"/>
                <a:ext cx="2556827" cy="2077253"/>
                <a:chOff x="428596" y="2637631"/>
                <a:chExt cx="2556827" cy="2077253"/>
              </a:xfrm>
            </p:grpSpPr>
            <p:sp>
              <p:nvSpPr>
                <p:cNvPr id="65" name="TextBox 64">
                  <a:extLst>
                    <a:ext uri="{FF2B5EF4-FFF2-40B4-BE49-F238E27FC236}">
                      <a16:creationId xmlns:a16="http://schemas.microsoft.com/office/drawing/2014/main" id="{D81E323D-A92A-AE47-BCF4-B6D6D381B7BF}"/>
                    </a:ext>
                  </a:extLst>
                </p:cNvPr>
                <p:cNvSpPr txBox="1"/>
                <p:nvPr/>
              </p:nvSpPr>
              <p:spPr>
                <a:xfrm>
                  <a:off x="1162444" y="3345062"/>
                  <a:ext cx="731290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CH" sz="1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413C3A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rPr>
                    <a:t>334.66</a:t>
                  </a:r>
                </a:p>
              </p:txBody>
            </p:sp>
            <p:grpSp>
              <p:nvGrpSpPr>
                <p:cNvPr id="66" name="Group 29">
                  <a:extLst>
                    <a:ext uri="{FF2B5EF4-FFF2-40B4-BE49-F238E27FC236}">
                      <a16:creationId xmlns:a16="http://schemas.microsoft.com/office/drawing/2014/main" id="{5D5E64B5-4BB3-A940-83A7-CF283AAD2803}"/>
                    </a:ext>
                  </a:extLst>
                </p:cNvPr>
                <p:cNvGrpSpPr/>
                <p:nvPr/>
              </p:nvGrpSpPr>
              <p:grpSpPr>
                <a:xfrm>
                  <a:off x="428596" y="2637631"/>
                  <a:ext cx="2556827" cy="2077253"/>
                  <a:chOff x="428596" y="2637631"/>
                  <a:chExt cx="2556827" cy="2077253"/>
                </a:xfrm>
              </p:grpSpPr>
              <p:grpSp>
                <p:nvGrpSpPr>
                  <p:cNvPr id="67" name="Group 12">
                    <a:extLst>
                      <a:ext uri="{FF2B5EF4-FFF2-40B4-BE49-F238E27FC236}">
                        <a16:creationId xmlns:a16="http://schemas.microsoft.com/office/drawing/2014/main" id="{E51C0262-3849-9B4F-9F08-9343FFE4B56A}"/>
                      </a:ext>
                    </a:extLst>
                  </p:cNvPr>
                  <p:cNvGrpSpPr/>
                  <p:nvPr/>
                </p:nvGrpSpPr>
                <p:grpSpPr>
                  <a:xfrm>
                    <a:off x="428596" y="2637631"/>
                    <a:ext cx="2429686" cy="1720063"/>
                    <a:chOff x="856430" y="2429662"/>
                    <a:chExt cx="2429686" cy="1720063"/>
                  </a:xfrm>
                </p:grpSpPr>
                <p:cxnSp>
                  <p:nvCxnSpPr>
                    <p:cNvPr id="74" name="Straight Connector 73">
                      <a:extLst>
                        <a:ext uri="{FF2B5EF4-FFF2-40B4-BE49-F238E27FC236}">
                          <a16:creationId xmlns:a16="http://schemas.microsoft.com/office/drawing/2014/main" id="{95170CC8-394E-5F48-9920-E0BB5BFE9F90}"/>
                        </a:ext>
                      </a:extLst>
                    </p:cNvPr>
                    <p:cNvCxnSpPr/>
                    <p:nvPr/>
                  </p:nvCxnSpPr>
                  <p:spPr>
                    <a:xfrm rot="5400000">
                      <a:off x="-32" y="3286124"/>
                      <a:ext cx="1714512" cy="1588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5" name="Straight Connector 74">
                      <a:extLst>
                        <a:ext uri="{FF2B5EF4-FFF2-40B4-BE49-F238E27FC236}">
                          <a16:creationId xmlns:a16="http://schemas.microsoft.com/office/drawing/2014/main" id="{5ADA8FFE-4681-BE44-A370-F546023E65AC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857224" y="4143380"/>
                      <a:ext cx="2428892" cy="634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68" name="TextBox 67">
                    <a:extLst>
                      <a:ext uri="{FF2B5EF4-FFF2-40B4-BE49-F238E27FC236}">
                        <a16:creationId xmlns:a16="http://schemas.microsoft.com/office/drawing/2014/main" id="{84A8F19D-4166-7F49-B074-C11688E0AF89}"/>
                      </a:ext>
                    </a:extLst>
                  </p:cNvPr>
                  <p:cNvSpPr txBox="1"/>
                  <p:nvPr/>
                </p:nvSpPr>
                <p:spPr>
                  <a:xfrm>
                    <a:off x="2428860" y="4345552"/>
                    <a:ext cx="556563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fr-CH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13C3A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rPr>
                      <a:t>m/z</a:t>
                    </a:r>
                  </a:p>
                </p:txBody>
              </p:sp>
              <p:cxnSp>
                <p:nvCxnSpPr>
                  <p:cNvPr id="69" name="Straight Connector 68">
                    <a:extLst>
                      <a:ext uri="{FF2B5EF4-FFF2-40B4-BE49-F238E27FC236}">
                        <a16:creationId xmlns:a16="http://schemas.microsoft.com/office/drawing/2014/main" id="{3830D3BF-8932-7245-B787-AC4708DE8A28}"/>
                      </a:ext>
                    </a:extLst>
                  </p:cNvPr>
                  <p:cNvCxnSpPr/>
                  <p:nvPr/>
                </p:nvCxnSpPr>
                <p:spPr>
                  <a:xfrm rot="5400000" flipH="1" flipV="1">
                    <a:off x="572266" y="3786190"/>
                    <a:ext cx="1143008" cy="1588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0" name="Straight Connector 69">
                    <a:extLst>
                      <a:ext uri="{FF2B5EF4-FFF2-40B4-BE49-F238E27FC236}">
                        <a16:creationId xmlns:a16="http://schemas.microsoft.com/office/drawing/2014/main" id="{B35B0163-A773-7E41-AAD8-216053F690CC}"/>
                      </a:ext>
                    </a:extLst>
                  </p:cNvPr>
                  <p:cNvCxnSpPr/>
                  <p:nvPr/>
                </p:nvCxnSpPr>
                <p:spPr>
                  <a:xfrm rot="5400000" flipH="1" flipV="1">
                    <a:off x="1142976" y="3999710"/>
                    <a:ext cx="714380" cy="1588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1" name="Straight Connector 70">
                    <a:extLst>
                      <a:ext uri="{FF2B5EF4-FFF2-40B4-BE49-F238E27FC236}">
                        <a16:creationId xmlns:a16="http://schemas.microsoft.com/office/drawing/2014/main" id="{59C28630-A3D7-D245-BEDA-8F814E301025}"/>
                      </a:ext>
                    </a:extLst>
                  </p:cNvPr>
                  <p:cNvCxnSpPr/>
                  <p:nvPr/>
                </p:nvCxnSpPr>
                <p:spPr>
                  <a:xfrm rot="5400000" flipH="1" flipV="1">
                    <a:off x="1714480" y="4214024"/>
                    <a:ext cx="285752" cy="1588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72" name="TextBox 71">
                    <a:extLst>
                      <a:ext uri="{FF2B5EF4-FFF2-40B4-BE49-F238E27FC236}">
                        <a16:creationId xmlns:a16="http://schemas.microsoft.com/office/drawing/2014/main" id="{F13AB704-9758-6841-B6F5-8DC37B44811F}"/>
                      </a:ext>
                    </a:extLst>
                  </p:cNvPr>
                  <p:cNvSpPr txBox="1"/>
                  <p:nvPr/>
                </p:nvSpPr>
                <p:spPr>
                  <a:xfrm>
                    <a:off x="796332" y="2906909"/>
                    <a:ext cx="731290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fr-CH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13C3A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rPr>
                      <a:t>334.33</a:t>
                    </a:r>
                  </a:p>
                </p:txBody>
              </p:sp>
              <p:sp>
                <p:nvSpPr>
                  <p:cNvPr id="73" name="TextBox 72">
                    <a:extLst>
                      <a:ext uri="{FF2B5EF4-FFF2-40B4-BE49-F238E27FC236}">
                        <a16:creationId xmlns:a16="http://schemas.microsoft.com/office/drawing/2014/main" id="{897C92D7-CA7E-C04C-9028-552077BE4948}"/>
                      </a:ext>
                    </a:extLst>
                  </p:cNvPr>
                  <p:cNvSpPr txBox="1"/>
                  <p:nvPr/>
                </p:nvSpPr>
                <p:spPr>
                  <a:xfrm>
                    <a:off x="1634069" y="3764165"/>
                    <a:ext cx="482824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fr-CH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13C3A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rPr>
                      <a:t>335</a:t>
                    </a:r>
                  </a:p>
                </p:txBody>
              </p:sp>
            </p:grpSp>
          </p:grpSp>
          <p:grpSp>
            <p:nvGrpSpPr>
              <p:cNvPr id="59" name="Group 58">
                <a:extLst>
                  <a:ext uri="{FF2B5EF4-FFF2-40B4-BE49-F238E27FC236}">
                    <a16:creationId xmlns:a16="http://schemas.microsoft.com/office/drawing/2014/main" id="{724AC48A-F984-5940-ABD5-DFA00C69134D}"/>
                  </a:ext>
                </a:extLst>
              </p:cNvPr>
              <p:cNvGrpSpPr/>
              <p:nvPr/>
            </p:nvGrpSpPr>
            <p:grpSpPr>
              <a:xfrm>
                <a:off x="6968993" y="4908896"/>
                <a:ext cx="832042" cy="824385"/>
                <a:chOff x="1025314" y="4357694"/>
                <a:chExt cx="832042" cy="824385"/>
              </a:xfrm>
            </p:grpSpPr>
            <p:cxnSp>
              <p:nvCxnSpPr>
                <p:cNvPr id="60" name="Straight Connector 59">
                  <a:extLst>
                    <a:ext uri="{FF2B5EF4-FFF2-40B4-BE49-F238E27FC236}">
                      <a16:creationId xmlns:a16="http://schemas.microsoft.com/office/drawing/2014/main" id="{EA18FC29-9BD5-FF48-AC89-F6D5F80686A4}"/>
                    </a:ext>
                  </a:extLst>
                </p:cNvPr>
                <p:cNvCxnSpPr/>
                <p:nvPr/>
              </p:nvCxnSpPr>
              <p:spPr>
                <a:xfrm rot="5400000">
                  <a:off x="854049" y="4643446"/>
                  <a:ext cx="571504" cy="158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Straight Connector 60">
                  <a:extLst>
                    <a:ext uri="{FF2B5EF4-FFF2-40B4-BE49-F238E27FC236}">
                      <a16:creationId xmlns:a16="http://schemas.microsoft.com/office/drawing/2014/main" id="{AB78B696-BF39-6445-84D8-F4C22B503679}"/>
                    </a:ext>
                  </a:extLst>
                </p:cNvPr>
                <p:cNvCxnSpPr/>
                <p:nvPr/>
              </p:nvCxnSpPr>
              <p:spPr>
                <a:xfrm rot="5400000">
                  <a:off x="1210445" y="4642652"/>
                  <a:ext cx="571504" cy="158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Straight Connector 61">
                  <a:extLst>
                    <a:ext uri="{FF2B5EF4-FFF2-40B4-BE49-F238E27FC236}">
                      <a16:creationId xmlns:a16="http://schemas.microsoft.com/office/drawing/2014/main" id="{6F9D0012-6A3D-7E4B-985E-9C6474B1E844}"/>
                    </a:ext>
                  </a:extLst>
                </p:cNvPr>
                <p:cNvCxnSpPr/>
                <p:nvPr/>
              </p:nvCxnSpPr>
              <p:spPr>
                <a:xfrm rot="5400000">
                  <a:off x="1570810" y="4642652"/>
                  <a:ext cx="571504" cy="158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3" name="TextBox 62">
                  <a:extLst>
                    <a:ext uri="{FF2B5EF4-FFF2-40B4-BE49-F238E27FC236}">
                      <a16:creationId xmlns:a16="http://schemas.microsoft.com/office/drawing/2014/main" id="{1DEE25F7-E30D-E748-9115-AAEADD898447}"/>
                    </a:ext>
                  </a:extLst>
                </p:cNvPr>
                <p:cNvSpPr txBox="1"/>
                <p:nvPr/>
              </p:nvSpPr>
              <p:spPr>
                <a:xfrm>
                  <a:off x="1025314" y="4905080"/>
                  <a:ext cx="678391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CH" sz="1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413C3A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rPr>
                    <a:t>0.33Da</a:t>
                  </a:r>
                </a:p>
              </p:txBody>
            </p:sp>
            <p:sp>
              <p:nvSpPr>
                <p:cNvPr id="64" name="TextBox 63">
                  <a:extLst>
                    <a:ext uri="{FF2B5EF4-FFF2-40B4-BE49-F238E27FC236}">
                      <a16:creationId xmlns:a16="http://schemas.microsoft.com/office/drawing/2014/main" id="{245A5387-A0FC-DB46-BE5D-0E4A30D537F2}"/>
                    </a:ext>
                  </a:extLst>
                </p:cNvPr>
                <p:cNvSpPr txBox="1"/>
                <p:nvPr/>
              </p:nvSpPr>
              <p:spPr>
                <a:xfrm>
                  <a:off x="1435756" y="4748065"/>
                  <a:ext cx="184731" cy="2462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CH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413C3A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7729877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B66230-2736-8E4B-8D2C-63877AABC5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6500" y="174710"/>
            <a:ext cx="7575397" cy="1430337"/>
          </a:xfrm>
        </p:spPr>
        <p:txBody>
          <a:bodyPr>
            <a:normAutofit/>
          </a:bodyPr>
          <a:lstStyle/>
          <a:p>
            <a:r>
              <a:rPr lang="en-CH" dirty="0"/>
              <a:t>The resolution drives mass accuracy and allows charge deconvolution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CEC1A6-9AD0-1949-A918-B9B80F443B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33" b="0" i="0" u="none" strike="noStrike" kern="1200" cap="none" spc="0" normalizeH="0" baseline="0" noProof="0" dirty="0">
                <a:ln>
                  <a:noFill/>
                </a:ln>
                <a:solidFill>
                  <a:srgbClr val="413C3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Maria </a:t>
            </a:r>
            <a:r>
              <a:rPr kumimoji="0" lang="en-US" sz="933" b="0" i="0" u="none" strike="noStrike" kern="1200" cap="none" spc="0" normalizeH="0" baseline="0" noProof="0" dirty="0" err="1">
                <a:ln>
                  <a:noFill/>
                </a:ln>
                <a:solidFill>
                  <a:srgbClr val="413C3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Pavlou</a:t>
            </a:r>
            <a:endParaRPr kumimoji="0" lang="en-US" sz="933" b="0" i="0" u="none" strike="noStrike" kern="1200" cap="none" spc="0" normalizeH="0" baseline="0" noProof="0" dirty="0">
              <a:ln>
                <a:noFill/>
              </a:ln>
              <a:solidFill>
                <a:srgbClr val="413C3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BC166D-363D-B84F-BD08-6B8CF3393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9A3E87-2543-4ECA-9D2B-02066669A86D}" type="slidenum">
              <a:rPr kumimoji="0" lang="en-US" sz="933" b="1" i="0" u="none" strike="noStrike" kern="1200" cap="none" spc="0" normalizeH="0" baseline="0" noProof="0" smtClean="0">
                <a:ln>
                  <a:noFill/>
                </a:ln>
                <a:solidFill>
                  <a:srgbClr val="413C3A"/>
                </a:solidFill>
                <a:effectLst/>
                <a:uLnTx/>
                <a:uFillTx/>
                <a:latin typeface="Franklin Gothic Demi Cond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933" b="1" i="0" u="none" strike="noStrike" kern="1200" cap="none" spc="0" normalizeH="0" baseline="0" noProof="0">
              <a:ln>
                <a:noFill/>
              </a:ln>
              <a:solidFill>
                <a:srgbClr val="413C3A"/>
              </a:solidFill>
              <a:effectLst/>
              <a:uLnTx/>
              <a:uFillTx/>
              <a:latin typeface="Franklin Gothic Demi Cond"/>
              <a:ea typeface="+mn-ea"/>
              <a:cs typeface="+mn-cs"/>
            </a:endParaRP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C9386BA7-C15A-694E-82ED-DE825F6B4EE1}"/>
              </a:ext>
            </a:extLst>
          </p:cNvPr>
          <p:cNvGraphicFramePr>
            <a:graphicFrameLocks/>
          </p:cNvGraphicFramePr>
          <p:nvPr/>
        </p:nvGraphicFramePr>
        <p:xfrm>
          <a:off x="228591" y="1084082"/>
          <a:ext cx="10756908" cy="54555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832425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80361EAF-B959-0216-2B60-DD348805DB0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99E5B22-DE52-9300-96DD-EBF7D27521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Extra material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7230B1-5CAC-9BF1-00AA-FBD81A84B35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352FD5C0-775C-434D-9EFA-F3C4074C9749}" type="datetime1">
              <a:rPr lang="en-US" smtClean="0"/>
              <a:pPr>
                <a:defRPr/>
              </a:pPr>
              <a:t>9/29/25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DB605C-D04F-E293-BECE-AA7C9A2A5C1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A3435A-4198-647E-9566-04A9366FB9C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FD9A3E87-2543-4ECA-9D2B-02066669A86D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5411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A9F45D4-E139-90F6-10B2-ED4961E7B5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6501" y="2084917"/>
            <a:ext cx="10301817" cy="1152468"/>
          </a:xfrm>
        </p:spPr>
        <p:txBody>
          <a:bodyPr>
            <a:normAutofit fontScale="92500" lnSpcReduction="10000"/>
          </a:bodyPr>
          <a:lstStyle/>
          <a:p>
            <a:r>
              <a:rPr lang="en-GB" dirty="0">
                <a:effectLst/>
                <a:latin typeface="Helvetica" pitchFamily="2" charset="0"/>
              </a:rPr>
              <a:t>The force applied to an ion in a field is governed by 2 laws: </a:t>
            </a:r>
          </a:p>
          <a:p>
            <a:endParaRPr lang="en-GB" dirty="0">
              <a:effectLst/>
              <a:latin typeface="Helvetica" pitchFamily="2" charset="0"/>
            </a:endParaRPr>
          </a:p>
          <a:p>
            <a:pPr marL="0" indent="0" algn="ctr">
              <a:buNone/>
            </a:pPr>
            <a:r>
              <a:rPr lang="en-GB" dirty="0">
                <a:latin typeface="Helvetica" pitchFamily="2" charset="0"/>
              </a:rPr>
              <a:t>Lorentz force law and Newton’s second law</a:t>
            </a:r>
            <a:endParaRPr lang="en-GB" dirty="0">
              <a:effectLst/>
              <a:latin typeface="Helvetica" pitchFamily="2" charset="0"/>
            </a:endParaRPr>
          </a:p>
          <a:p>
            <a:pPr marL="0" indent="0">
              <a:buNone/>
            </a:pPr>
            <a:endParaRPr lang="en-CH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8362F0C-D24B-57D0-EEAF-78C97F05DF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6501" y="174710"/>
            <a:ext cx="8004876" cy="1430337"/>
          </a:xfrm>
        </p:spPr>
        <p:txBody>
          <a:bodyPr>
            <a:normAutofit/>
          </a:bodyPr>
          <a:lstStyle/>
          <a:p>
            <a:r>
              <a:rPr lang="en-CH" dirty="0"/>
              <a:t>The effect of electromagnetic fields on ions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1336EC-0FE6-8642-C3DB-C4968A360D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33" b="0" i="0" u="none" strike="noStrike" kern="1200" cap="none" spc="0" normalizeH="0" baseline="0" noProof="0" dirty="0">
                <a:ln>
                  <a:noFill/>
                </a:ln>
                <a:solidFill>
                  <a:srgbClr val="413C3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Maria </a:t>
            </a:r>
            <a:r>
              <a:rPr kumimoji="0" lang="fr-FR" sz="933" b="0" i="0" u="none" strike="noStrike" kern="1200" cap="none" spc="0" normalizeH="0" baseline="0" noProof="0" dirty="0" err="1">
                <a:ln>
                  <a:noFill/>
                </a:ln>
                <a:solidFill>
                  <a:srgbClr val="413C3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Pavlou</a:t>
            </a:r>
            <a:r>
              <a:rPr kumimoji="0" lang="fr-FR" sz="933" b="0" i="0" u="none" strike="noStrike" kern="1200" cap="none" spc="0" normalizeH="0" baseline="0" noProof="0" dirty="0">
                <a:ln>
                  <a:noFill/>
                </a:ln>
                <a:solidFill>
                  <a:srgbClr val="413C3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1958F7-B2A9-BEEA-507B-F941C460CC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E1CD7C-2161-7D43-862E-CE4C333CD873}" type="slidenum">
              <a:rPr kumimoji="0" lang="fr-FR" sz="933" b="1" i="0" u="none" strike="noStrike" kern="1200" cap="none" spc="0" normalizeH="0" baseline="0" noProof="0" smtClean="0">
                <a:ln>
                  <a:noFill/>
                </a:ln>
                <a:solidFill>
                  <a:srgbClr val="413C3A"/>
                </a:solidFill>
                <a:effectLst/>
                <a:uLnTx/>
                <a:uFillTx/>
                <a:latin typeface="Franklin Gothic Demi Cond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fr-FR" sz="933" b="1" i="0" u="none" strike="noStrike" kern="1200" cap="none" spc="0" normalizeH="0" baseline="0" noProof="0" dirty="0">
              <a:ln>
                <a:noFill/>
              </a:ln>
              <a:solidFill>
                <a:srgbClr val="413C3A"/>
              </a:solidFill>
              <a:effectLst/>
              <a:uLnTx/>
              <a:uFillTx/>
              <a:latin typeface="Franklin Gothic Demi Cond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75B7CC5-30DA-5B83-4FE8-5EA01C33024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2461" b="60646"/>
          <a:stretch/>
        </p:blipFill>
        <p:spPr>
          <a:xfrm>
            <a:off x="6357409" y="3857469"/>
            <a:ext cx="2982496" cy="90963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A9BC601-3DB2-82FB-C3D0-967E33041E5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44" t="50575" r="59174"/>
          <a:stretch/>
        </p:blipFill>
        <p:spPr>
          <a:xfrm>
            <a:off x="9076619" y="5235694"/>
            <a:ext cx="2483318" cy="114239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48238D2-9B47-3DE3-0269-B4D29E35C24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8870" r="9958" b="74964"/>
          <a:stretch/>
        </p:blipFill>
        <p:spPr>
          <a:xfrm>
            <a:off x="2082982" y="3911071"/>
            <a:ext cx="3561348" cy="70905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45EACB2-04A6-5A07-2DD4-F1CC53386C6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7611" r="60972"/>
          <a:stretch/>
        </p:blipFill>
        <p:spPr>
          <a:xfrm>
            <a:off x="8950555" y="3270312"/>
            <a:ext cx="2716197" cy="205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2550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A4A954D-82A0-E847-8D23-5849901728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6501" y="960153"/>
            <a:ext cx="9474504" cy="800003"/>
          </a:xfrm>
        </p:spPr>
        <p:txBody>
          <a:bodyPr>
            <a:noAutofit/>
          </a:bodyPr>
          <a:lstStyle/>
          <a:p>
            <a:r>
              <a:rPr lang="en-CH" sz="1800" dirty="0"/>
              <a:t>Separate ions based on mass-to-charge (m/z) ratio</a:t>
            </a:r>
          </a:p>
          <a:p>
            <a:r>
              <a:rPr lang="en-CH" sz="1800" dirty="0"/>
              <a:t>6 main types</a:t>
            </a:r>
          </a:p>
          <a:p>
            <a:r>
              <a:rPr lang="en-CH" sz="1800" dirty="0"/>
              <a:t>Different analyser ☞different principle ☞ different characteristics ☞ different application</a:t>
            </a:r>
          </a:p>
          <a:p>
            <a:endParaRPr lang="en-CH" sz="18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5595858-2609-2E48-A149-CB3BA80B20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Mass analysers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BE6034-EE39-3C45-82D7-247DA5DD3F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33" b="0" i="0" u="none" strike="noStrike" kern="1200" cap="none" spc="0" normalizeH="0" baseline="0" noProof="0" dirty="0">
                <a:ln>
                  <a:noFill/>
                </a:ln>
                <a:solidFill>
                  <a:srgbClr val="413C3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Maria </a:t>
            </a:r>
            <a:r>
              <a:rPr kumimoji="0" lang="fr-FR" sz="933" b="0" i="0" u="none" strike="noStrike" kern="1200" cap="none" spc="0" normalizeH="0" baseline="0" noProof="0" dirty="0" err="1">
                <a:ln>
                  <a:noFill/>
                </a:ln>
                <a:solidFill>
                  <a:srgbClr val="413C3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Pavlou</a:t>
            </a:r>
            <a:endParaRPr kumimoji="0" lang="fr-FR" sz="933" b="0" i="0" u="none" strike="noStrike" kern="1200" cap="none" spc="0" normalizeH="0" baseline="0" noProof="0" dirty="0">
              <a:ln>
                <a:noFill/>
              </a:ln>
              <a:solidFill>
                <a:srgbClr val="413C3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42ECD1-B31C-0E4F-9BD8-0853B4558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E1CD7C-2161-7D43-862E-CE4C333CD873}" type="slidenum">
              <a:rPr kumimoji="0" lang="fr-FR" sz="933" b="1" i="0" u="none" strike="noStrike" kern="1200" cap="none" spc="0" normalizeH="0" baseline="0" noProof="0" smtClean="0">
                <a:ln>
                  <a:noFill/>
                </a:ln>
                <a:solidFill>
                  <a:srgbClr val="413C3A"/>
                </a:solidFill>
                <a:effectLst/>
                <a:uLnTx/>
                <a:uFillTx/>
                <a:latin typeface="Franklin Gothic Demi Cond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fr-FR" sz="933" b="1" i="0" u="none" strike="noStrike" kern="1200" cap="none" spc="0" normalizeH="0" baseline="0" noProof="0" dirty="0">
              <a:ln>
                <a:noFill/>
              </a:ln>
              <a:solidFill>
                <a:srgbClr val="413C3A"/>
              </a:solidFill>
              <a:effectLst/>
              <a:uLnTx/>
              <a:uFillTx/>
              <a:latin typeface="Franklin Gothic Demi Cond"/>
              <a:ea typeface="+mn-ea"/>
              <a:cs typeface="+mn-cs"/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8510D604-5BEF-CE47-8027-C7C9F74AE3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223" y="3784500"/>
            <a:ext cx="1868257" cy="1820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EF2905EA-4A05-A241-8425-14BD54AD33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5210" y="5285231"/>
            <a:ext cx="3174257" cy="1104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518EF37-1A5D-C54F-827D-C5521E62A1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4299" y="2949976"/>
            <a:ext cx="2743444" cy="143812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742946D-F6E1-0D40-8C58-CED867901C5D}"/>
              </a:ext>
            </a:extLst>
          </p:cNvPr>
          <p:cNvSpPr txBox="1"/>
          <p:nvPr/>
        </p:nvSpPr>
        <p:spPr>
          <a:xfrm>
            <a:off x="607516" y="5648854"/>
            <a:ext cx="22314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H" sz="1400" b="1" i="0" u="none" strike="noStrike" kern="1200" cap="none" spc="0" normalizeH="0" baseline="0" noProof="0" dirty="0">
                <a:ln>
                  <a:noFill/>
                </a:ln>
                <a:solidFill>
                  <a:srgbClr val="B51F1F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Time-of-Flight (TOF)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36AC732-76EC-A14C-83D2-35261FB54A4C}"/>
              </a:ext>
            </a:extLst>
          </p:cNvPr>
          <p:cNvSpPr txBox="1"/>
          <p:nvPr/>
        </p:nvSpPr>
        <p:spPr>
          <a:xfrm>
            <a:off x="4668401" y="4411187"/>
            <a:ext cx="22314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H" sz="1400" b="1" i="0" u="none" strike="noStrike" kern="1200" cap="none" spc="0" normalizeH="0" baseline="0" noProof="0" dirty="0">
                <a:ln>
                  <a:noFill/>
                </a:ln>
                <a:solidFill>
                  <a:srgbClr val="B51F1F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Ion Traps (IT)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B40D74C-3541-ED4F-8A98-11A80EF151DF}"/>
              </a:ext>
            </a:extLst>
          </p:cNvPr>
          <p:cNvSpPr txBox="1"/>
          <p:nvPr/>
        </p:nvSpPr>
        <p:spPr>
          <a:xfrm>
            <a:off x="3123195" y="6538864"/>
            <a:ext cx="22314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H" sz="1400" b="1" i="0" u="none" strike="noStrike" kern="1200" cap="none" spc="0" normalizeH="0" baseline="0" noProof="0" dirty="0">
                <a:ln>
                  <a:noFill/>
                </a:ln>
                <a:solidFill>
                  <a:srgbClr val="B51F1F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Orbitrap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9C5F817-2B73-7348-8A06-CDEFE22A9548}"/>
              </a:ext>
            </a:extLst>
          </p:cNvPr>
          <p:cNvSpPr txBox="1"/>
          <p:nvPr/>
        </p:nvSpPr>
        <p:spPr>
          <a:xfrm>
            <a:off x="6335301" y="6545105"/>
            <a:ext cx="22314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H" sz="1400" b="1" i="0" u="none" strike="noStrike" kern="1200" cap="none" spc="0" normalizeH="0" baseline="0" noProof="0" dirty="0">
                <a:ln>
                  <a:noFill/>
                </a:ln>
                <a:solidFill>
                  <a:srgbClr val="B51F1F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Quadrupole</a:t>
            </a:r>
          </a:p>
        </p:txBody>
      </p:sp>
      <p:pic>
        <p:nvPicPr>
          <p:cNvPr id="1026" name="Picture 2" descr="The Orbitrap FT mass analyzer. In the Orbitrap, ions oscillate around a...  | Download Scientific Diagram">
            <a:extLst>
              <a:ext uri="{FF2B5EF4-FFF2-40B4-BE49-F238E27FC236}">
                <a16:creationId xmlns:a16="http://schemas.microsoft.com/office/drawing/2014/main" id="{DF54E9B3-AAEE-5C8D-CFBE-933C1BD644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7126" y="4933028"/>
            <a:ext cx="1640370" cy="1605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IR">
            <a:extLst>
              <a:ext uri="{FF2B5EF4-FFF2-40B4-BE49-F238E27FC236}">
                <a16:creationId xmlns:a16="http://schemas.microsoft.com/office/drawing/2014/main" id="{452713DC-BB81-6101-8FC4-016366FE07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70" y="3342018"/>
            <a:ext cx="2977667" cy="1122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EC0209B-4194-7372-924B-025AF472E3D3}"/>
              </a:ext>
            </a:extLst>
          </p:cNvPr>
          <p:cNvSpPr txBox="1"/>
          <p:nvPr/>
        </p:nvSpPr>
        <p:spPr>
          <a:xfrm>
            <a:off x="9153480" y="4424883"/>
            <a:ext cx="28007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H" sz="1400" b="1" i="0" u="none" strike="noStrike" kern="1200" cap="none" spc="0" normalizeH="0" baseline="0" noProof="0" dirty="0">
                <a:ln>
                  <a:noFill/>
                </a:ln>
                <a:solidFill>
                  <a:srgbClr val="B51F1F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Ion cyclotron resonance (ICR)</a:t>
            </a:r>
          </a:p>
        </p:txBody>
      </p:sp>
      <p:pic>
        <p:nvPicPr>
          <p:cNvPr id="1030" name="Picture 6" descr="ORGANIC SPECTROSCOPY: Magnetic -Deflection or Sector Mass Analyzer:">
            <a:extLst>
              <a:ext uri="{FF2B5EF4-FFF2-40B4-BE49-F238E27FC236}">
                <a16:creationId xmlns:a16="http://schemas.microsoft.com/office/drawing/2014/main" id="{FFD74E7A-A3C9-3D3D-2565-75C649F6EF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7778" y="5056311"/>
            <a:ext cx="1829460" cy="1438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20FB1D0-B49A-7EDD-DE99-CCD3030338E2}"/>
              </a:ext>
            </a:extLst>
          </p:cNvPr>
          <p:cNvSpPr txBox="1"/>
          <p:nvPr/>
        </p:nvSpPr>
        <p:spPr>
          <a:xfrm>
            <a:off x="9262376" y="6389320"/>
            <a:ext cx="28007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H" sz="1400" b="1" i="0" u="none" strike="noStrike" kern="1200" cap="none" spc="0" normalizeH="0" baseline="0" noProof="0" dirty="0">
                <a:ln>
                  <a:noFill/>
                </a:ln>
                <a:solidFill>
                  <a:srgbClr val="B51F1F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Magnetic sector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40E9313-B26B-777B-6EAF-5F832A92E1B5}"/>
              </a:ext>
            </a:extLst>
          </p:cNvPr>
          <p:cNvSpPr/>
          <p:nvPr/>
        </p:nvSpPr>
        <p:spPr>
          <a:xfrm>
            <a:off x="237744" y="2084833"/>
            <a:ext cx="11887200" cy="4773168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H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E5F8857-D716-5A40-6D27-26EB9F02B735}"/>
              </a:ext>
            </a:extLst>
          </p:cNvPr>
          <p:cNvSpPr/>
          <p:nvPr/>
        </p:nvSpPr>
        <p:spPr>
          <a:xfrm>
            <a:off x="236090" y="2084833"/>
            <a:ext cx="2915480" cy="4773168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H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0F11526-C028-E106-B90E-54D27EF2148A}"/>
              </a:ext>
            </a:extLst>
          </p:cNvPr>
          <p:cNvSpPr/>
          <p:nvPr/>
        </p:nvSpPr>
        <p:spPr>
          <a:xfrm>
            <a:off x="3153223" y="2084833"/>
            <a:ext cx="5691439" cy="4773168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H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BD36C1C-7938-B333-BDCC-424E8523257E}"/>
              </a:ext>
            </a:extLst>
          </p:cNvPr>
          <p:cNvSpPr/>
          <p:nvPr/>
        </p:nvSpPr>
        <p:spPr>
          <a:xfrm>
            <a:off x="236874" y="2084833"/>
            <a:ext cx="11887200" cy="446226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H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0C256E1-B44F-CA7E-45B1-C4FAB6882B49}"/>
              </a:ext>
            </a:extLst>
          </p:cNvPr>
          <p:cNvSpPr txBox="1"/>
          <p:nvPr/>
        </p:nvSpPr>
        <p:spPr>
          <a:xfrm>
            <a:off x="1114184" y="2123280"/>
            <a:ext cx="1159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H" sz="1800" b="0" i="0" u="none" strike="noStrike" kern="1200" cap="none" spc="0" normalizeH="0" baseline="0" noProof="0" dirty="0">
                <a:ln>
                  <a:noFill/>
                </a:ln>
                <a:solidFill>
                  <a:srgbClr val="413C3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Field-free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B898777-D570-7FCF-B1E9-DBF244A6174A}"/>
              </a:ext>
            </a:extLst>
          </p:cNvPr>
          <p:cNvSpPr txBox="1"/>
          <p:nvPr/>
        </p:nvSpPr>
        <p:spPr>
          <a:xfrm>
            <a:off x="5246172" y="2123280"/>
            <a:ext cx="1505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H" sz="1800" b="0" i="0" u="none" strike="noStrike" kern="1200" cap="none" spc="0" normalizeH="0" baseline="0" noProof="0" dirty="0">
                <a:ln>
                  <a:noFill/>
                </a:ln>
                <a:solidFill>
                  <a:srgbClr val="413C3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Electric Field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9EF5A16-2520-006E-BC75-0B15023C5467}"/>
              </a:ext>
            </a:extLst>
          </p:cNvPr>
          <p:cNvSpPr txBox="1"/>
          <p:nvPr/>
        </p:nvSpPr>
        <p:spPr>
          <a:xfrm>
            <a:off x="9805316" y="2129592"/>
            <a:ext cx="1685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H" sz="1800" b="0" i="0" u="none" strike="noStrike" kern="1200" cap="none" spc="0" normalizeH="0" baseline="0" noProof="0" dirty="0">
                <a:ln>
                  <a:noFill/>
                </a:ln>
                <a:solidFill>
                  <a:srgbClr val="413C3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Magnetic Field</a:t>
            </a:r>
          </a:p>
        </p:txBody>
      </p:sp>
    </p:spTree>
    <p:extLst>
      <p:ext uri="{BB962C8B-B14F-4D97-AF65-F5344CB8AC3E}">
        <p14:creationId xmlns:p14="http://schemas.microsoft.com/office/powerpoint/2010/main" val="12631231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C5E3AF-5930-40BF-9330-B3E587889B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Quadrupole Theory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8A20CA5-2E22-6372-83BA-753E0BA26E48}"/>
              </a:ext>
            </a:extLst>
          </p:cNvPr>
          <p:cNvSpPr/>
          <p:nvPr/>
        </p:nvSpPr>
        <p:spPr>
          <a:xfrm>
            <a:off x="7546206" y="365759"/>
            <a:ext cx="4645794" cy="6314173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H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65A0776-0BDD-DF0C-8591-209BC97ABFBC}"/>
              </a:ext>
            </a:extLst>
          </p:cNvPr>
          <p:cNvGrpSpPr/>
          <p:nvPr/>
        </p:nvGrpSpPr>
        <p:grpSpPr>
          <a:xfrm>
            <a:off x="7613375" y="496639"/>
            <a:ext cx="1838834" cy="1379446"/>
            <a:chOff x="1752602" y="2164353"/>
            <a:chExt cx="4819868" cy="2040862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A36CF7B4-F6BE-4F3B-941B-1F2BCA99220D}"/>
                </a:ext>
              </a:extLst>
            </p:cNvPr>
            <p:cNvSpPr/>
            <p:nvPr/>
          </p:nvSpPr>
          <p:spPr bwMode="auto">
            <a:xfrm>
              <a:off x="1752602" y="2164353"/>
              <a:ext cx="4819868" cy="2040862"/>
            </a:xfrm>
            <a:prstGeom prst="round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itchFamily="100" charset="-128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22F1517F-25F4-45E2-8A49-103F29AB6287}"/>
                    </a:ext>
                  </a:extLst>
                </p:cNvPr>
                <p:cNvSpPr txBox="1"/>
                <p:nvPr/>
              </p:nvSpPr>
              <p:spPr>
                <a:xfrm>
                  <a:off x="1854090" y="2194098"/>
                  <a:ext cx="1814086" cy="44050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𝑎</m:t>
                            </m:r>
                          </m:e>
                          <m:sub>
                            <m:r>
                              <a:rPr kumimoji="0" lang="en-US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𝑥</m:t>
                            </m:r>
                          </m:sub>
                        </m:sSub>
                        <m: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=−</m:t>
                        </m:r>
                        <m:sSub>
                          <m:sSubPr>
                            <m:ctrlPr>
                              <a:rPr kumimoji="0" lang="en-US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𝑎</m:t>
                            </m:r>
                          </m:e>
                          <m:sub>
                            <m:r>
                              <a:rPr kumimoji="0" lang="en-US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𝑦</m:t>
                            </m:r>
                          </m:sub>
                        </m:sSub>
                        <m: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= </m:t>
                        </m:r>
                        <m:f>
                          <m:fPr>
                            <m:ctrlPr>
                              <a:rPr kumimoji="0" lang="en-US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fPr>
                          <m:num>
                            <m:r>
                              <a:rPr kumimoji="0" lang="en-US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4</m:t>
                            </m:r>
                            <m:r>
                              <a:rPr kumimoji="0" lang="en-US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𝑞𝑈</m:t>
                            </m:r>
                          </m:num>
                          <m:den>
                            <m:sSub>
                              <m:sSubPr>
                                <m:ctrlPr>
                                  <a:rPr kumimoji="0" lang="en-US" sz="1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0" lang="en-US" sz="1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kumimoji="0" lang="en-US" sz="1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𝑖</m:t>
                                </m:r>
                              </m:sub>
                            </m:sSub>
                            <m:sSup>
                              <m:sSupPr>
                                <m:ctrlPr>
                                  <a:rPr kumimoji="0" lang="en-US" sz="1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sSupPr>
                              <m:e>
                                <m:sSub>
                                  <m:sSubPr>
                                    <m:ctrlPr>
                                      <a:rPr kumimoji="0" lang="en-US" sz="14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4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kumimoji="0" lang="en-US" sz="14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  <m:sup>
                                <m:r>
                                  <a:rPr kumimoji="0" lang="en-US" sz="1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2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kumimoji="0" lang="en-US" sz="1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sSupPr>
                              <m:e>
                                <m:r>
                                  <a:rPr kumimoji="0" lang="en-US" sz="1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𝜔</m:t>
                                </m:r>
                              </m:e>
                              <m:sup>
                                <m:r>
                                  <a:rPr kumimoji="0" lang="en-US" sz="1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 </m:t>
                        </m:r>
                      </m:oMath>
                    </m:oMathPara>
                  </a14:m>
                  <a:endPara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ＭＳ Ｐゴシック" pitchFamily="100" charset="-128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22F1517F-25F4-45E2-8A49-103F29AB628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54090" y="2194098"/>
                  <a:ext cx="1814086" cy="440505"/>
                </a:xfrm>
                <a:prstGeom prst="rect">
                  <a:avLst/>
                </a:prstGeom>
                <a:blipFill>
                  <a:blip r:embed="rId3"/>
                  <a:stretch>
                    <a:fillRect l="-7143" t="-8000" r="-160714" b="-56000"/>
                  </a:stretch>
                </a:blipFill>
              </p:spPr>
              <p:txBody>
                <a:bodyPr/>
                <a:lstStyle/>
                <a:p>
                  <a:r>
                    <a:rPr lang="en-CH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F3F042E-03F9-49DF-B6E3-CA6F33F30AC4}"/>
                </a:ext>
              </a:extLst>
            </p:cNvPr>
            <p:cNvSpPr txBox="1"/>
            <p:nvPr/>
          </p:nvSpPr>
          <p:spPr>
            <a:xfrm>
              <a:off x="3668176" y="2995235"/>
              <a:ext cx="1178529" cy="523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 pitchFamily="100" charset="-128"/>
                  <a:cs typeface="+mn-cs"/>
                </a:rPr>
                <a:t>DC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 pitchFamily="100" charset="-128"/>
                  <a:cs typeface="+mn-cs"/>
                </a:rPr>
                <a:t>Component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F543F736-D1C7-0F8F-3533-41EEBE32D49B}"/>
              </a:ext>
            </a:extLst>
          </p:cNvPr>
          <p:cNvGrpSpPr/>
          <p:nvPr/>
        </p:nvGrpSpPr>
        <p:grpSpPr>
          <a:xfrm>
            <a:off x="9699476" y="470487"/>
            <a:ext cx="1937467" cy="1426368"/>
            <a:chOff x="1753672" y="3234021"/>
            <a:chExt cx="4818820" cy="930113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885BC15D-C52C-4E6F-9E2D-E507C9AAE668}"/>
                </a:ext>
              </a:extLst>
            </p:cNvPr>
            <p:cNvSpPr/>
            <p:nvPr/>
          </p:nvSpPr>
          <p:spPr bwMode="auto">
            <a:xfrm>
              <a:off x="1753672" y="3234021"/>
              <a:ext cx="4818820" cy="930113"/>
            </a:xfrm>
            <a:prstGeom prst="round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itchFamily="100" charset="-128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FF2D0E9B-FBD7-439D-B6DE-4ED0436FEDC7}"/>
                    </a:ext>
                  </a:extLst>
                </p:cNvPr>
                <p:cNvSpPr txBox="1"/>
                <p:nvPr/>
              </p:nvSpPr>
              <p:spPr>
                <a:xfrm>
                  <a:off x="1905000" y="3283339"/>
                  <a:ext cx="1800621" cy="441275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lIns="0" tIns="0" rIns="0" bIns="0" rtlCol="0">
                  <a:spAutoFit/>
                </a:bodyPr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𝑞</m:t>
                            </m:r>
                          </m:e>
                          <m:sub>
                            <m:r>
                              <a:rPr kumimoji="0" lang="en-US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𝑥</m:t>
                            </m:r>
                          </m:sub>
                        </m:sSub>
                        <m: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=−</m:t>
                        </m:r>
                        <m:sSub>
                          <m:sSubPr>
                            <m:ctrlPr>
                              <a:rPr kumimoji="0" lang="en-US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𝑞</m:t>
                            </m:r>
                          </m:e>
                          <m:sub>
                            <m:r>
                              <a:rPr kumimoji="0" lang="en-US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𝑦</m:t>
                            </m:r>
                          </m:sub>
                        </m:sSub>
                        <m: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= </m:t>
                        </m:r>
                        <m:f>
                          <m:fPr>
                            <m:ctrlPr>
                              <a:rPr kumimoji="0" lang="en-US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fPr>
                          <m:num>
                            <m:r>
                              <a:rPr kumimoji="0" lang="en-US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2</m:t>
                            </m:r>
                            <m:r>
                              <a:rPr kumimoji="0" lang="en-US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𝑞𝑉</m:t>
                            </m:r>
                          </m:num>
                          <m:den>
                            <m:sSub>
                              <m:sSubPr>
                                <m:ctrlPr>
                                  <a:rPr kumimoji="0" lang="en-US" sz="1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0" lang="en-US" sz="1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kumimoji="0" lang="en-US" sz="1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𝑖</m:t>
                                </m:r>
                              </m:sub>
                            </m:sSub>
                            <m:sSup>
                              <m:sSupPr>
                                <m:ctrlPr>
                                  <a:rPr kumimoji="0" lang="en-US" sz="1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sSupPr>
                              <m:e>
                                <m:sSub>
                                  <m:sSubPr>
                                    <m:ctrlPr>
                                      <a:rPr kumimoji="0" lang="en-US" sz="14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4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kumimoji="0" lang="en-US" sz="14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  <m:sup>
                                <m:r>
                                  <a:rPr kumimoji="0" lang="en-US" sz="1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2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kumimoji="0" lang="en-US" sz="1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sSupPr>
                              <m:e>
                                <m:r>
                                  <a:rPr kumimoji="0" lang="en-US" sz="1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𝜔</m:t>
                                </m:r>
                              </m:e>
                              <m:sup>
                                <m:r>
                                  <a:rPr kumimoji="0" lang="en-US" sz="1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 </m:t>
                        </m:r>
                      </m:oMath>
                    </m:oMathPara>
                  </a14:m>
                  <a:endPara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ＭＳ Ｐゴシック" pitchFamily="100" charset="-128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FF2D0E9B-FBD7-439D-B6DE-4ED0436FEDC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05000" y="3283339"/>
                  <a:ext cx="1800621" cy="441275"/>
                </a:xfrm>
                <a:prstGeom prst="rect">
                  <a:avLst/>
                </a:prstGeom>
                <a:blipFill>
                  <a:blip r:embed="rId4"/>
                  <a:stretch>
                    <a:fillRect l="-8621" t="-5556" r="-150000"/>
                  </a:stretch>
                </a:blipFill>
              </p:spPr>
              <p:txBody>
                <a:bodyPr/>
                <a:lstStyle/>
                <a:p>
                  <a:r>
                    <a:rPr lang="en-CH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8C8F744-EE0E-4E5E-BD64-2F95D688BECE}"/>
                </a:ext>
              </a:extLst>
            </p:cNvPr>
            <p:cNvSpPr txBox="1"/>
            <p:nvPr/>
          </p:nvSpPr>
          <p:spPr>
            <a:xfrm>
              <a:off x="3573817" y="3599065"/>
              <a:ext cx="1178527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 pitchFamily="100" charset="-128"/>
                  <a:cs typeface="+mn-cs"/>
                </a:rPr>
                <a:t>RF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 pitchFamily="100" charset="-128"/>
                  <a:cs typeface="+mn-cs"/>
                </a:rPr>
                <a:t>Component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6DC5D50-80B1-44FA-B341-DBE1D113825F}"/>
              </a:ext>
            </a:extLst>
          </p:cNvPr>
          <p:cNvGrpSpPr/>
          <p:nvPr/>
        </p:nvGrpSpPr>
        <p:grpSpPr>
          <a:xfrm>
            <a:off x="8058961" y="2119841"/>
            <a:ext cx="3589623" cy="3279577"/>
            <a:chOff x="5325933" y="2076177"/>
            <a:chExt cx="3589623" cy="3279577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07E6FF99-0DDE-41CC-B164-DDAE2FAF538F}"/>
                </a:ext>
              </a:extLst>
            </p:cNvPr>
            <p:cNvSpPr/>
            <p:nvPr/>
          </p:nvSpPr>
          <p:spPr bwMode="auto">
            <a:xfrm flipV="1">
              <a:off x="5620493" y="2405354"/>
              <a:ext cx="3205708" cy="2724838"/>
            </a:xfrm>
            <a:custGeom>
              <a:avLst/>
              <a:gdLst>
                <a:gd name="connsiteX0" fmla="*/ 2506017 w 3205708"/>
                <a:gd name="connsiteY0" fmla="*/ 2724838 h 2724838"/>
                <a:gd name="connsiteX1" fmla="*/ 3199978 w 3205708"/>
                <a:gd name="connsiteY1" fmla="*/ 1368016 h 2724838"/>
                <a:gd name="connsiteX2" fmla="*/ 3205708 w 3205708"/>
                <a:gd name="connsiteY2" fmla="*/ 1368026 h 2724838"/>
                <a:gd name="connsiteX3" fmla="*/ 3202840 w 3205708"/>
                <a:gd name="connsiteY3" fmla="*/ 1362419 h 2724838"/>
                <a:gd name="connsiteX4" fmla="*/ 3205708 w 3205708"/>
                <a:gd name="connsiteY4" fmla="*/ 1356812 h 2724838"/>
                <a:gd name="connsiteX5" fmla="*/ 3199978 w 3205708"/>
                <a:gd name="connsiteY5" fmla="*/ 1356822 h 2724838"/>
                <a:gd name="connsiteX6" fmla="*/ 2506017 w 3205708"/>
                <a:gd name="connsiteY6" fmla="*/ 0 h 2724838"/>
                <a:gd name="connsiteX7" fmla="*/ 0 w 3205708"/>
                <a:gd name="connsiteY7" fmla="*/ 1362416 h 2724838"/>
                <a:gd name="connsiteX8" fmla="*/ 1706 w 3205708"/>
                <a:gd name="connsiteY8" fmla="*/ 1362419 h 2724838"/>
                <a:gd name="connsiteX9" fmla="*/ 0 w 3205708"/>
                <a:gd name="connsiteY9" fmla="*/ 1362422 h 2724838"/>
                <a:gd name="connsiteX10" fmla="*/ 2506017 w 3205708"/>
                <a:gd name="connsiteY10" fmla="*/ 2724838 h 2724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205708" h="2724838">
                  <a:moveTo>
                    <a:pt x="2506017" y="2724838"/>
                  </a:moveTo>
                  <a:lnTo>
                    <a:pt x="3199978" y="1368016"/>
                  </a:lnTo>
                  <a:lnTo>
                    <a:pt x="3205708" y="1368026"/>
                  </a:lnTo>
                  <a:lnTo>
                    <a:pt x="3202840" y="1362419"/>
                  </a:lnTo>
                  <a:lnTo>
                    <a:pt x="3205708" y="1356812"/>
                  </a:lnTo>
                  <a:lnTo>
                    <a:pt x="3199978" y="1356822"/>
                  </a:lnTo>
                  <a:lnTo>
                    <a:pt x="2506017" y="0"/>
                  </a:lnTo>
                  <a:cubicBezTo>
                    <a:pt x="1799704" y="712191"/>
                    <a:pt x="1609494" y="975594"/>
                    <a:pt x="0" y="1362416"/>
                  </a:cubicBezTo>
                  <a:lnTo>
                    <a:pt x="1706" y="1362419"/>
                  </a:lnTo>
                  <a:lnTo>
                    <a:pt x="0" y="1362422"/>
                  </a:lnTo>
                  <a:cubicBezTo>
                    <a:pt x="1609494" y="1749244"/>
                    <a:pt x="1799704" y="2012647"/>
                    <a:pt x="2506017" y="2724838"/>
                  </a:cubicBezTo>
                  <a:close/>
                </a:path>
              </a:pathLst>
            </a:custGeom>
            <a:solidFill>
              <a:srgbClr val="AD1E2D">
                <a:alpha val="20000"/>
              </a:srgbClr>
            </a:solidFill>
            <a:ln w="9525" cap="flat" cmpd="sng" algn="ctr">
              <a:solidFill>
                <a:srgbClr val="AD1E2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itchFamily="100" charset="-128"/>
                <a:cs typeface="+mn-cs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030F183-9641-41B9-A6EF-B3D01E903D5B}"/>
                </a:ext>
              </a:extLst>
            </p:cNvPr>
            <p:cNvSpPr txBox="1"/>
            <p:nvPr/>
          </p:nvSpPr>
          <p:spPr>
            <a:xfrm rot="16200000">
              <a:off x="4440124" y="3751722"/>
              <a:ext cx="204861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 pitchFamily="100" charset="-128"/>
                  <a:cs typeface="+mn-cs"/>
                </a:rPr>
                <a:t>Resolving DC </a:t>
              </a:r>
              <a:r>
                <a:rPr kumimoji="0" lang="en-US" sz="1200" b="1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 pitchFamily="100" charset="-128"/>
                  <a:cs typeface="+mn-cs"/>
                </a:rPr>
                <a:t>(a-value)</a:t>
              </a:r>
              <a:endParaRPr kumimoji="0" lang="en-US" sz="1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itchFamily="100" charset="-128"/>
                <a:cs typeface="+mn-cs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7E7622D-448A-45CE-847E-8821F9580DB9}"/>
                </a:ext>
              </a:extLst>
            </p:cNvPr>
            <p:cNvSpPr txBox="1"/>
            <p:nvPr/>
          </p:nvSpPr>
          <p:spPr>
            <a:xfrm>
              <a:off x="6781800" y="3799701"/>
              <a:ext cx="1891447" cy="276999"/>
            </a:xfrm>
            <a:prstGeom prst="rect">
              <a:avLst/>
            </a:prstGeom>
            <a:solidFill>
              <a:srgbClr val="FFFFFF">
                <a:alpha val="57000"/>
              </a:srgbClr>
            </a:solidFill>
          </p:spPr>
          <p:txBody>
            <a:bodyPr wrap="square" rtlCol="0">
              <a:spAutoFit/>
            </a:bodyPr>
            <a:lstStyle/>
            <a:p>
              <a:pPr marL="0" marR="0" lvl="1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 pitchFamily="100" charset="-128"/>
                  <a:cs typeface="+mn-cs"/>
                </a:rPr>
                <a:t>RF amplitude (q-value)</a:t>
              </a: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itchFamily="100" charset="-128"/>
                <a:cs typeface="+mn-cs"/>
              </a:endParaRPr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D7BEAD4A-6BCB-4A15-8181-0C9836266562}"/>
                </a:ext>
              </a:extLst>
            </p:cNvPr>
            <p:cNvCxnSpPr/>
            <p:nvPr/>
          </p:nvCxnSpPr>
          <p:spPr bwMode="auto">
            <a:xfrm>
              <a:off x="5635980" y="2076177"/>
              <a:ext cx="0" cy="3279577"/>
            </a:xfrm>
            <a:prstGeom prst="line">
              <a:avLst/>
            </a:prstGeom>
            <a:solidFill>
              <a:srgbClr val="2583D1"/>
            </a:solidFill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8048DC9E-FBA1-4B01-8FEA-4B1702E0492A}"/>
                </a:ext>
              </a:extLst>
            </p:cNvPr>
            <p:cNvCxnSpPr>
              <a:cxnSpLocks/>
            </p:cNvCxnSpPr>
            <p:nvPr/>
          </p:nvCxnSpPr>
          <p:spPr bwMode="auto">
            <a:xfrm rot="5400000">
              <a:off x="7275768" y="2127985"/>
              <a:ext cx="0" cy="3279577"/>
            </a:xfrm>
            <a:prstGeom prst="line">
              <a:avLst/>
            </a:prstGeom>
            <a:solidFill>
              <a:srgbClr val="2583D1"/>
            </a:solidFill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9271E60D-0086-4A5D-A7CA-E4153F858DF4}"/>
                </a:ext>
              </a:extLst>
            </p:cNvPr>
            <p:cNvSpPr txBox="1"/>
            <p:nvPr/>
          </p:nvSpPr>
          <p:spPr>
            <a:xfrm>
              <a:off x="7484559" y="2926609"/>
              <a:ext cx="91563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AD1E2D"/>
                  </a:solidFill>
                  <a:effectLst/>
                  <a:uLnTx/>
                  <a:uFillTx/>
                  <a:latin typeface="Arial"/>
                  <a:ea typeface="ＭＳ Ｐゴシック" pitchFamily="100" charset="-128"/>
                  <a:cs typeface="+mn-cs"/>
                </a:rPr>
                <a:t>Stable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AD1E2D"/>
                  </a:solidFill>
                  <a:effectLst/>
                  <a:uLnTx/>
                  <a:uFillTx/>
                  <a:latin typeface="Arial"/>
                  <a:ea typeface="ＭＳ Ｐゴシック" pitchFamily="100" charset="-128"/>
                  <a:cs typeface="+mn-cs"/>
                </a:rPr>
                <a:t>Region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604D3C98-CAC7-4FCD-9BFB-18150C47CA62}"/>
                </a:ext>
              </a:extLst>
            </p:cNvPr>
            <p:cNvSpPr txBox="1"/>
            <p:nvPr/>
          </p:nvSpPr>
          <p:spPr>
            <a:xfrm>
              <a:off x="5829341" y="2571722"/>
              <a:ext cx="109517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>
                      <a:lumMod val="65000"/>
                      <a:lumOff val="35000"/>
                    </a:srgbClr>
                  </a:solidFill>
                  <a:effectLst/>
                  <a:uLnTx/>
                  <a:uFillTx/>
                  <a:latin typeface="Arial"/>
                  <a:ea typeface="ＭＳ Ｐゴシック" pitchFamily="100" charset="-128"/>
                  <a:cs typeface="+mn-cs"/>
                </a:rPr>
                <a:t>Unstable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>
                      <a:lumMod val="65000"/>
                      <a:lumOff val="35000"/>
                    </a:srgbClr>
                  </a:solidFill>
                  <a:effectLst/>
                  <a:uLnTx/>
                  <a:uFillTx/>
                  <a:latin typeface="Arial"/>
                  <a:ea typeface="ＭＳ Ｐゴシック" pitchFamily="100" charset="-128"/>
                  <a:cs typeface="+mn-cs"/>
                </a:rPr>
                <a:t>Region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49DDBBD-8121-4FE7-9F83-C9CFE8A64205}"/>
                  </a:ext>
                </a:extLst>
              </p:cNvPr>
              <p:cNvSpPr txBox="1"/>
              <p:nvPr/>
            </p:nvSpPr>
            <p:spPr>
              <a:xfrm>
                <a:off x="8519822" y="4806291"/>
                <a:ext cx="2613400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𝑈</m:t>
                    </m:r>
                  </m:oMath>
                </a14:m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ＭＳ Ｐゴシック" pitchFamily="100" charset="-128"/>
                    <a:cs typeface="Arial" panose="020B0604020202020204" pitchFamily="34" charset="0"/>
                  </a:rPr>
                  <a:t>: DC voltage</a:t>
                </a: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𝑉</m:t>
                    </m:r>
                  </m:oMath>
                </a14:m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ＭＳ Ｐゴシック" pitchFamily="100" charset="-128"/>
                    <a:cs typeface="Arial" panose="020B0604020202020204" pitchFamily="34" charset="0"/>
                  </a:rPr>
                  <a:t>: RF amplitude</a:t>
                </a:r>
                <a:endParaRPr kumimoji="0" lang="en-US" sz="18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 Math" panose="02040503050406030204" pitchFamily="18" charset="0"/>
                  <a:ea typeface="ＭＳ Ｐゴシック" pitchFamily="100" charset="-128"/>
                  <a:cs typeface="+mn-cs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𝑞</m:t>
                    </m:r>
                  </m:oMath>
                </a14:m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ＭＳ Ｐゴシック" pitchFamily="100" charset="-128"/>
                    <a:cs typeface="+mn-cs"/>
                  </a:rPr>
                  <a:t>: ion charge</a:t>
                </a: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𝑚</m:t>
                        </m:r>
                      </m:e>
                      <m:sub>
                        <m: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𝑖</m:t>
                        </m:r>
                      </m:sub>
                    </m:sSub>
                  </m:oMath>
                </a14:m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ＭＳ Ｐゴシック" pitchFamily="100" charset="-128"/>
                    <a:cs typeface="+mn-cs"/>
                  </a:rPr>
                  <a:t>: ion mass</a:t>
                </a: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𝑟</m:t>
                        </m:r>
                      </m:e>
                      <m:sub>
                        <m: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0</m:t>
                        </m:r>
                      </m:sub>
                    </m:sSub>
                  </m:oMath>
                </a14:m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ＭＳ Ｐゴシック" pitchFamily="100" charset="-128"/>
                    <a:cs typeface="+mn-cs"/>
                  </a:rPr>
                  <a:t>: quadrupole radius</a:t>
                </a: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𝜔</m:t>
                    </m:r>
                  </m:oMath>
                </a14:m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ＭＳ Ｐゴシック" pitchFamily="100" charset="-128"/>
                    <a:cs typeface="+mn-cs"/>
                  </a:rPr>
                  <a:t>: RF frequency</a:t>
                </a: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49DDBBD-8121-4FE7-9F83-C9CFE8A642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19822" y="4806291"/>
                <a:ext cx="2613400" cy="1754326"/>
              </a:xfrm>
              <a:prstGeom prst="rect">
                <a:avLst/>
              </a:prstGeom>
              <a:blipFill>
                <a:blip r:embed="rId5"/>
                <a:stretch>
                  <a:fillRect t="-1439" b="-5036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>
            <a:extLst>
              <a:ext uri="{FF2B5EF4-FFF2-40B4-BE49-F238E27FC236}">
                <a16:creationId xmlns:a16="http://schemas.microsoft.com/office/drawing/2014/main" id="{AC1FBE46-1CD0-D4E5-F0EF-EB268D997CD7}"/>
              </a:ext>
            </a:extLst>
          </p:cNvPr>
          <p:cNvSpPr txBox="1"/>
          <p:nvPr/>
        </p:nvSpPr>
        <p:spPr>
          <a:xfrm>
            <a:off x="1022941" y="1108322"/>
            <a:ext cx="6102416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413C3A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4 parallel metal rods of opposite polarity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413C3A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RF voltage applied between one pair of rods and the other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413C3A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Direct Current (DC) voltage superimposed on the RF voltage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413C3A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Ions can travel between the rods at given RF and DC voltages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413C3A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413C3A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413C3A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pic>
        <p:nvPicPr>
          <p:cNvPr id="2050" name="Picture 2" descr="Introduction to mass analyzers : SHIMADZU (Shimadzu Corporation)">
            <a:extLst>
              <a:ext uri="{FF2B5EF4-FFF2-40B4-BE49-F238E27FC236}">
                <a16:creationId xmlns:a16="http://schemas.microsoft.com/office/drawing/2014/main" id="{B55131F3-92E7-613C-8267-9181221A10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865" y="4622605"/>
            <a:ext cx="4889500" cy="1700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9328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E90153-1DE1-4378-AEC3-FD22BC6061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9761" y="1113357"/>
            <a:ext cx="10825069" cy="1577551"/>
          </a:xfrm>
        </p:spPr>
        <p:txBody>
          <a:bodyPr/>
          <a:lstStyle/>
          <a:p>
            <a:r>
              <a:rPr lang="en-US" dirty="0"/>
              <a:t>By varying the DC voltages and RF amplitudes, it is possible to select ions with different </a:t>
            </a:r>
            <a:r>
              <a:rPr lang="en-US" i="1" dirty="0"/>
              <a:t>m/z</a:t>
            </a:r>
            <a:r>
              <a:rPr lang="en-US" dirty="0"/>
              <a:t> values and to vary isolation width.</a:t>
            </a:r>
          </a:p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D7138F-647A-479F-8DA1-3E0F0FCE06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6501" y="174710"/>
            <a:ext cx="6772842" cy="1430337"/>
          </a:xfrm>
        </p:spPr>
        <p:txBody>
          <a:bodyPr/>
          <a:lstStyle/>
          <a:p>
            <a:r>
              <a:rPr lang="en-US" dirty="0"/>
              <a:t>Isolation Using Quadrupoles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C80AB7-C71C-486B-9A2C-0D25924F4A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006F1E-66CD-4A4B-9370-B4A3080F0E6C}" type="slidenum">
              <a:rPr kumimoji="0" lang="en-US" sz="933" b="1" i="0" u="none" strike="noStrike" kern="1200" cap="none" spc="0" normalizeH="0" baseline="0" noProof="0" smtClean="0">
                <a:ln>
                  <a:noFill/>
                </a:ln>
                <a:solidFill>
                  <a:srgbClr val="413C3A"/>
                </a:solidFill>
                <a:effectLst/>
                <a:uLnTx/>
                <a:uFillTx/>
                <a:latin typeface="Franklin Gothic Demi Cond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933" b="1" i="0" u="none" strike="noStrike" kern="1200" cap="none" spc="0" normalizeH="0" baseline="0" noProof="0">
              <a:ln>
                <a:noFill/>
              </a:ln>
              <a:solidFill>
                <a:srgbClr val="413C3A"/>
              </a:solidFill>
              <a:effectLst/>
              <a:uLnTx/>
              <a:uFillTx/>
              <a:latin typeface="Franklin Gothic Demi Cond"/>
              <a:ea typeface="+mn-ea"/>
              <a:cs typeface="+mn-cs"/>
            </a:endParaRP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EE412E37-005F-4794-B6C8-A37DE5C0C38A}"/>
              </a:ext>
            </a:extLst>
          </p:cNvPr>
          <p:cNvGrpSpPr/>
          <p:nvPr/>
        </p:nvGrpSpPr>
        <p:grpSpPr>
          <a:xfrm>
            <a:off x="5372025" y="3973173"/>
            <a:ext cx="3048000" cy="1810232"/>
            <a:chOff x="455052" y="1784840"/>
            <a:chExt cx="3048000" cy="1810231"/>
          </a:xfrm>
        </p:grpSpPr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D5EC2C44-7C88-42B4-BC33-7BC99F34B5E4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55052" y="3206029"/>
              <a:ext cx="3048000" cy="0"/>
            </a:xfrm>
            <a:prstGeom prst="line">
              <a:avLst/>
            </a:prstGeom>
            <a:solidFill>
              <a:srgbClr val="2583D1"/>
            </a:solidFill>
            <a:ln w="19050" cap="flat" cmpd="sng" algn="ctr">
              <a:solidFill>
                <a:srgbClr val="000000">
                  <a:lumMod val="50000"/>
                  <a:lumOff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90ADBEDF-D18E-48AD-BE07-4257E9CB0421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912252" y="2223040"/>
              <a:ext cx="0" cy="982989"/>
            </a:xfrm>
            <a:prstGeom prst="line">
              <a:avLst/>
            </a:prstGeom>
            <a:solidFill>
              <a:srgbClr val="2583D1"/>
            </a:solidFill>
            <a:ln w="38100" cap="flat" cmpd="sng" algn="ctr">
              <a:solidFill>
                <a:srgbClr val="C31B1B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64304CC6-7255-48DA-BA54-9D5ECCAE2015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445652" y="2409421"/>
              <a:ext cx="0" cy="796608"/>
            </a:xfrm>
            <a:prstGeom prst="line">
              <a:avLst/>
            </a:prstGeom>
            <a:solidFill>
              <a:srgbClr val="2583D1"/>
            </a:solidFill>
            <a:ln w="381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6CAAE9F9-B8E6-4AAF-BBFA-A5009E3B4744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940952" y="1784840"/>
              <a:ext cx="0" cy="1421189"/>
            </a:xfrm>
            <a:prstGeom prst="line">
              <a:avLst/>
            </a:prstGeom>
            <a:solidFill>
              <a:srgbClr val="2583D1"/>
            </a:solidFill>
            <a:ln w="38100" cap="flat" cmpd="sng" algn="ctr">
              <a:solidFill>
                <a:srgbClr val="92D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00ABDF08-1509-472E-89DC-02D18DD78430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417202" y="2132555"/>
              <a:ext cx="0" cy="1073474"/>
            </a:xfrm>
            <a:prstGeom prst="line">
              <a:avLst/>
            </a:prstGeom>
            <a:solidFill>
              <a:srgbClr val="2583D1"/>
            </a:solidFill>
            <a:ln w="3810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3C48A1EB-B38F-4C1F-9C43-C6BF043650A6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045852" y="1852228"/>
              <a:ext cx="0" cy="1353801"/>
            </a:xfrm>
            <a:prstGeom prst="line">
              <a:avLst/>
            </a:prstGeom>
            <a:solidFill>
              <a:srgbClr val="2583D1"/>
            </a:solidFill>
            <a:ln w="38100" cap="flat" cmpd="sng" algn="ctr">
              <a:solidFill>
                <a:srgbClr val="0F2D6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D6E25E88-4809-4FAE-A89C-6FE9FF03C9B2}"/>
                </a:ext>
              </a:extLst>
            </p:cNvPr>
            <p:cNvSpPr txBox="1"/>
            <p:nvPr/>
          </p:nvSpPr>
          <p:spPr>
            <a:xfrm>
              <a:off x="1687668" y="3256517"/>
              <a:ext cx="51648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 pitchFamily="100" charset="-128"/>
                  <a:cs typeface="+mn-cs"/>
                </a:rPr>
                <a:t>m/z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4F45C54A-E80C-41E1-BC8B-15AFF43A1CB6}"/>
              </a:ext>
            </a:extLst>
          </p:cNvPr>
          <p:cNvGrpSpPr/>
          <p:nvPr/>
        </p:nvGrpSpPr>
        <p:grpSpPr>
          <a:xfrm>
            <a:off x="1015300" y="3468796"/>
            <a:ext cx="3769519" cy="3116564"/>
            <a:chOff x="512408" y="1941461"/>
            <a:chExt cx="3083794" cy="2549620"/>
          </a:xfrm>
        </p:grpSpPr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76934B06-4477-46F5-8CAD-5B1CE1E8A64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95951" y="3208258"/>
              <a:ext cx="2800251" cy="1611"/>
            </a:xfrm>
            <a:prstGeom prst="straightConnector1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  <a:tailEnd type="none"/>
            </a:ln>
            <a:effectLst>
              <a:outerShdw blurRad="50800" dist="43000" dir="5400000" rotWithShape="0">
                <a:srgbClr val="000000">
                  <a:alpha val="40000"/>
                </a:srgbClr>
              </a:outerShdw>
            </a:effectLst>
            <a:scene3d>
              <a:camera prst="orthographicFront" fov="0">
                <a:rot lat="0" lon="0" rev="0"/>
              </a:camera>
              <a:lightRig rig="balanced" dir="t">
                <a:rot lat="0" lon="0" rev="0"/>
              </a:lightRig>
            </a:scene3d>
            <a:sp3d prstMaterial="matte">
              <a:bevelT w="0" h="0"/>
              <a:contourClr>
                <a:srgbClr val="000000">
                  <a:tint val="100000"/>
                  <a:shade val="100000"/>
                  <a:hueMod val="100000"/>
                  <a:satMod val="100000"/>
                </a:srgbClr>
              </a:contourClr>
            </a:sp3d>
          </p:spPr>
        </p:cxn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C9C03A1E-AFC8-46FB-926D-CB596EE89C85}"/>
                </a:ext>
              </a:extLst>
            </p:cNvPr>
            <p:cNvCxnSpPr>
              <a:cxnSpLocks/>
            </p:cNvCxnSpPr>
            <p:nvPr/>
          </p:nvCxnSpPr>
          <p:spPr>
            <a:xfrm rot="16200000" flipV="1">
              <a:off x="148820" y="2575527"/>
              <a:ext cx="1281215" cy="13084"/>
            </a:xfrm>
            <a:prstGeom prst="straightConnector1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  <a:tailEnd type="none"/>
            </a:ln>
            <a:effectLst>
              <a:outerShdw blurRad="50800" dist="43000" dir="5400000" rotWithShape="0">
                <a:srgbClr val="000000">
                  <a:alpha val="40000"/>
                </a:srgbClr>
              </a:outerShdw>
            </a:effectLst>
            <a:scene3d>
              <a:camera prst="orthographicFront" fov="0">
                <a:rot lat="0" lon="0" rev="0"/>
              </a:camera>
              <a:lightRig rig="balanced" dir="t">
                <a:rot lat="0" lon="0" rev="0"/>
              </a:lightRig>
            </a:scene3d>
            <a:sp3d prstMaterial="matte">
              <a:bevelT w="0" h="0"/>
              <a:contourClr>
                <a:srgbClr val="000000">
                  <a:tint val="100000"/>
                  <a:shade val="100000"/>
                  <a:hueMod val="100000"/>
                  <a:satMod val="100000"/>
                </a:srgbClr>
              </a:contourClr>
            </a:sp3d>
          </p:spPr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C098BB6-0A0E-44CE-9599-05A30E1839AE}"/>
                </a:ext>
              </a:extLst>
            </p:cNvPr>
            <p:cNvSpPr txBox="1"/>
            <p:nvPr/>
          </p:nvSpPr>
          <p:spPr>
            <a:xfrm rot="16200000">
              <a:off x="-343210" y="3093029"/>
              <a:ext cx="1937846" cy="2266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 pitchFamily="100" charset="-128"/>
                  <a:cs typeface="+mn-cs"/>
                </a:rPr>
                <a:t>Resolving DC </a:t>
              </a:r>
              <a:r>
                <a:rPr kumimoji="0" lang="en-US" sz="1200" b="1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 pitchFamily="100" charset="-128"/>
                  <a:cs typeface="+mn-cs"/>
                </a:rPr>
                <a:t>(a-value)</a:t>
              </a:r>
              <a:endParaRPr kumimoji="0" lang="en-US" sz="1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itchFamily="100" charset="-128"/>
                <a:cs typeface="+mn-cs"/>
              </a:endParaRPr>
            </a:p>
          </p:txBody>
        </p: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8396EEE4-848C-40BE-8B47-3753B15D5DB7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148820" y="3843932"/>
              <a:ext cx="1281215" cy="13084"/>
            </a:xfrm>
            <a:prstGeom prst="straightConnector1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  <a:tailEnd type="none"/>
            </a:ln>
            <a:effectLst>
              <a:outerShdw blurRad="50800" dist="43000" dir="5400000" rotWithShape="0">
                <a:srgbClr val="000000">
                  <a:alpha val="40000"/>
                </a:srgbClr>
              </a:outerShdw>
            </a:effectLst>
            <a:scene3d>
              <a:camera prst="orthographicFront" fov="0">
                <a:rot lat="0" lon="0" rev="0"/>
              </a:camera>
              <a:lightRig rig="balanced" dir="t">
                <a:rot lat="0" lon="0" rev="0"/>
              </a:lightRig>
            </a:scene3d>
            <a:sp3d prstMaterial="matte">
              <a:bevelT w="0" h="0"/>
              <a:contourClr>
                <a:srgbClr val="000000">
                  <a:tint val="100000"/>
                  <a:shade val="100000"/>
                  <a:hueMod val="100000"/>
                  <a:satMod val="100000"/>
                </a:srgbClr>
              </a:contourClr>
            </a:sp3d>
          </p:spPr>
        </p:cxnSp>
        <p:grpSp>
          <p:nvGrpSpPr>
            <p:cNvPr id="11" name="Group 23">
              <a:extLst>
                <a:ext uri="{FF2B5EF4-FFF2-40B4-BE49-F238E27FC236}">
                  <a16:creationId xmlns:a16="http://schemas.microsoft.com/office/drawing/2014/main" id="{193F89B7-CE49-467C-83AA-9306C4C8ED6B}"/>
                </a:ext>
              </a:extLst>
            </p:cNvPr>
            <p:cNvGrpSpPr/>
            <p:nvPr/>
          </p:nvGrpSpPr>
          <p:grpSpPr>
            <a:xfrm>
              <a:off x="814484" y="2063208"/>
              <a:ext cx="2732171" cy="2293324"/>
              <a:chOff x="523873" y="1543050"/>
              <a:chExt cx="3676656" cy="3086104"/>
            </a:xfrm>
          </p:grpSpPr>
          <p:grpSp>
            <p:nvGrpSpPr>
              <p:cNvPr id="41" name="Group 69">
                <a:extLst>
                  <a:ext uri="{FF2B5EF4-FFF2-40B4-BE49-F238E27FC236}">
                    <a16:creationId xmlns:a16="http://schemas.microsoft.com/office/drawing/2014/main" id="{FC478994-CA5B-4776-925A-4B2B412D92A3}"/>
                  </a:ext>
                </a:extLst>
              </p:cNvPr>
              <p:cNvGrpSpPr/>
              <p:nvPr/>
            </p:nvGrpSpPr>
            <p:grpSpPr>
              <a:xfrm>
                <a:off x="523873" y="1543050"/>
                <a:ext cx="3671892" cy="1547813"/>
                <a:chOff x="523873" y="1543050"/>
                <a:chExt cx="3671892" cy="1547813"/>
              </a:xfrm>
            </p:grpSpPr>
            <p:sp>
              <p:nvSpPr>
                <p:cNvPr id="45" name="Freeform 28">
                  <a:extLst>
                    <a:ext uri="{FF2B5EF4-FFF2-40B4-BE49-F238E27FC236}">
                      <a16:creationId xmlns:a16="http://schemas.microsoft.com/office/drawing/2014/main" id="{76A62270-CC1A-48BE-B3F1-08BD64D49E39}"/>
                    </a:ext>
                  </a:extLst>
                </p:cNvPr>
                <p:cNvSpPr/>
                <p:nvPr/>
              </p:nvSpPr>
              <p:spPr>
                <a:xfrm>
                  <a:off x="523873" y="1543050"/>
                  <a:ext cx="2845595" cy="1533525"/>
                </a:xfrm>
                <a:custGeom>
                  <a:avLst/>
                  <a:gdLst>
                    <a:gd name="connsiteX0" fmla="*/ 0 w 2838450"/>
                    <a:gd name="connsiteY0" fmla="*/ 1524000 h 1524000"/>
                    <a:gd name="connsiteX1" fmla="*/ 1419225 w 2838450"/>
                    <a:gd name="connsiteY1" fmla="*/ 1133475 h 1524000"/>
                    <a:gd name="connsiteX2" fmla="*/ 2838450 w 2838450"/>
                    <a:gd name="connsiteY2" fmla="*/ 0 h 1524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838450" h="1524000">
                      <a:moveTo>
                        <a:pt x="0" y="1524000"/>
                      </a:moveTo>
                      <a:cubicBezTo>
                        <a:pt x="473075" y="1455737"/>
                        <a:pt x="946150" y="1387475"/>
                        <a:pt x="1419225" y="1133475"/>
                      </a:cubicBezTo>
                      <a:cubicBezTo>
                        <a:pt x="1892300" y="879475"/>
                        <a:pt x="2568575" y="215900"/>
                        <a:pt x="2838450" y="0"/>
                      </a:cubicBezTo>
                    </a:path>
                  </a:pathLst>
                </a:custGeom>
                <a:noFill/>
                <a:ln w="19050" cap="flat" cmpd="sng" algn="ctr">
                  <a:solidFill>
                    <a:srgbClr val="C00000"/>
                  </a:solidFill>
                  <a:prstDash val="solid"/>
                </a:ln>
                <a:effectLst>
                  <a:outerShdw blurRad="38100" dist="25400" dir="5400000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cxnSp>
              <p:nvCxnSpPr>
                <p:cNvPr id="46" name="Straight Connector 45">
                  <a:extLst>
                    <a:ext uri="{FF2B5EF4-FFF2-40B4-BE49-F238E27FC236}">
                      <a16:creationId xmlns:a16="http://schemas.microsoft.com/office/drawing/2014/main" id="{29920C78-BB4B-4042-9462-04AAC30E0406}"/>
                    </a:ext>
                  </a:extLst>
                </p:cNvPr>
                <p:cNvCxnSpPr/>
                <p:nvPr/>
              </p:nvCxnSpPr>
              <p:spPr>
                <a:xfrm rot="16200000" flipV="1">
                  <a:off x="3001567" y="1896665"/>
                  <a:ext cx="1547813" cy="840583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C00000"/>
                  </a:solidFill>
                  <a:prstDash val="solid"/>
                </a:ln>
                <a:effectLst>
                  <a:outerShdw blurRad="38100" dist="25400" dir="5400000" rotWithShape="0">
                    <a:srgbClr val="000000">
                      <a:alpha val="40000"/>
                    </a:srgbClr>
                  </a:outerShdw>
                </a:effectLst>
              </p:spPr>
            </p:cxnSp>
          </p:grpSp>
          <p:grpSp>
            <p:nvGrpSpPr>
              <p:cNvPr id="42" name="Group 70">
                <a:extLst>
                  <a:ext uri="{FF2B5EF4-FFF2-40B4-BE49-F238E27FC236}">
                    <a16:creationId xmlns:a16="http://schemas.microsoft.com/office/drawing/2014/main" id="{91969141-207A-40C9-BC9A-0B46E3400CF7}"/>
                  </a:ext>
                </a:extLst>
              </p:cNvPr>
              <p:cNvGrpSpPr/>
              <p:nvPr/>
            </p:nvGrpSpPr>
            <p:grpSpPr>
              <a:xfrm flipV="1">
                <a:off x="528637" y="3081341"/>
                <a:ext cx="3671892" cy="1547813"/>
                <a:chOff x="523873" y="1543050"/>
                <a:chExt cx="3671892" cy="1547813"/>
              </a:xfrm>
            </p:grpSpPr>
            <p:sp>
              <p:nvSpPr>
                <p:cNvPr id="43" name="Freeform 26">
                  <a:extLst>
                    <a:ext uri="{FF2B5EF4-FFF2-40B4-BE49-F238E27FC236}">
                      <a16:creationId xmlns:a16="http://schemas.microsoft.com/office/drawing/2014/main" id="{BA8954FF-E0DC-4876-8305-9E1A055D6363}"/>
                    </a:ext>
                  </a:extLst>
                </p:cNvPr>
                <p:cNvSpPr/>
                <p:nvPr/>
              </p:nvSpPr>
              <p:spPr>
                <a:xfrm>
                  <a:off x="523873" y="1543050"/>
                  <a:ext cx="2845595" cy="1533525"/>
                </a:xfrm>
                <a:custGeom>
                  <a:avLst/>
                  <a:gdLst>
                    <a:gd name="connsiteX0" fmla="*/ 0 w 2838450"/>
                    <a:gd name="connsiteY0" fmla="*/ 1524000 h 1524000"/>
                    <a:gd name="connsiteX1" fmla="*/ 1419225 w 2838450"/>
                    <a:gd name="connsiteY1" fmla="*/ 1133475 h 1524000"/>
                    <a:gd name="connsiteX2" fmla="*/ 2838450 w 2838450"/>
                    <a:gd name="connsiteY2" fmla="*/ 0 h 1524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838450" h="1524000">
                      <a:moveTo>
                        <a:pt x="0" y="1524000"/>
                      </a:moveTo>
                      <a:cubicBezTo>
                        <a:pt x="473075" y="1455737"/>
                        <a:pt x="946150" y="1387475"/>
                        <a:pt x="1419225" y="1133475"/>
                      </a:cubicBezTo>
                      <a:cubicBezTo>
                        <a:pt x="1892300" y="879475"/>
                        <a:pt x="2568575" y="215900"/>
                        <a:pt x="2838450" y="0"/>
                      </a:cubicBezTo>
                    </a:path>
                  </a:pathLst>
                </a:custGeom>
                <a:noFill/>
                <a:ln w="19050" cap="flat" cmpd="sng" algn="ctr">
                  <a:solidFill>
                    <a:srgbClr val="C00000"/>
                  </a:solidFill>
                  <a:prstDash val="solid"/>
                </a:ln>
                <a:effectLst>
                  <a:outerShdw blurRad="38100" dist="25400" dir="5400000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cxnSp>
              <p:nvCxnSpPr>
                <p:cNvPr id="44" name="Straight Connector 43">
                  <a:extLst>
                    <a:ext uri="{FF2B5EF4-FFF2-40B4-BE49-F238E27FC236}">
                      <a16:creationId xmlns:a16="http://schemas.microsoft.com/office/drawing/2014/main" id="{31D48F4D-C1AA-4CCF-965F-9936E274D4C9}"/>
                    </a:ext>
                  </a:extLst>
                </p:cNvPr>
                <p:cNvCxnSpPr/>
                <p:nvPr/>
              </p:nvCxnSpPr>
              <p:spPr>
                <a:xfrm rot="16200000" flipV="1">
                  <a:off x="3001567" y="1896665"/>
                  <a:ext cx="1547813" cy="840583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C00000"/>
                  </a:solidFill>
                  <a:prstDash val="solid"/>
                </a:ln>
                <a:effectLst>
                  <a:outerShdw blurRad="38100" dist="25400" dir="5400000" rotWithShape="0">
                    <a:srgbClr val="000000">
                      <a:alpha val="40000"/>
                    </a:srgbClr>
                  </a:outerShdw>
                </a:effectLst>
              </p:spPr>
            </p:cxnSp>
          </p:grpSp>
        </p:grpSp>
        <p:grpSp>
          <p:nvGrpSpPr>
            <p:cNvPr id="12" name="Group 30">
              <a:extLst>
                <a:ext uri="{FF2B5EF4-FFF2-40B4-BE49-F238E27FC236}">
                  <a16:creationId xmlns:a16="http://schemas.microsoft.com/office/drawing/2014/main" id="{2873BF54-358C-4AC7-81FC-BA7E82C1C893}"/>
                </a:ext>
              </a:extLst>
            </p:cNvPr>
            <p:cNvGrpSpPr/>
            <p:nvPr/>
          </p:nvGrpSpPr>
          <p:grpSpPr>
            <a:xfrm>
              <a:off x="814480" y="2292538"/>
              <a:ext cx="2185737" cy="1834659"/>
              <a:chOff x="523873" y="1543050"/>
              <a:chExt cx="3676656" cy="3086104"/>
            </a:xfrm>
          </p:grpSpPr>
          <p:grpSp>
            <p:nvGrpSpPr>
              <p:cNvPr id="35" name="Group 69">
                <a:extLst>
                  <a:ext uri="{FF2B5EF4-FFF2-40B4-BE49-F238E27FC236}">
                    <a16:creationId xmlns:a16="http://schemas.microsoft.com/office/drawing/2014/main" id="{9DB9BE0D-B834-46DA-B1A6-FF324AC244FF}"/>
                  </a:ext>
                </a:extLst>
              </p:cNvPr>
              <p:cNvGrpSpPr/>
              <p:nvPr/>
            </p:nvGrpSpPr>
            <p:grpSpPr>
              <a:xfrm>
                <a:off x="523873" y="1543050"/>
                <a:ext cx="3671892" cy="1547813"/>
                <a:chOff x="523873" y="1543050"/>
                <a:chExt cx="3671892" cy="1547813"/>
              </a:xfrm>
            </p:grpSpPr>
            <p:sp>
              <p:nvSpPr>
                <p:cNvPr id="39" name="Freeform 35">
                  <a:extLst>
                    <a:ext uri="{FF2B5EF4-FFF2-40B4-BE49-F238E27FC236}">
                      <a16:creationId xmlns:a16="http://schemas.microsoft.com/office/drawing/2014/main" id="{D693FAD6-70B9-4011-BA4D-42E15DA8B70E}"/>
                    </a:ext>
                  </a:extLst>
                </p:cNvPr>
                <p:cNvSpPr/>
                <p:nvPr/>
              </p:nvSpPr>
              <p:spPr>
                <a:xfrm>
                  <a:off x="523873" y="1543050"/>
                  <a:ext cx="2845595" cy="1533525"/>
                </a:xfrm>
                <a:custGeom>
                  <a:avLst/>
                  <a:gdLst>
                    <a:gd name="connsiteX0" fmla="*/ 0 w 2838450"/>
                    <a:gd name="connsiteY0" fmla="*/ 1524000 h 1524000"/>
                    <a:gd name="connsiteX1" fmla="*/ 1419225 w 2838450"/>
                    <a:gd name="connsiteY1" fmla="*/ 1133475 h 1524000"/>
                    <a:gd name="connsiteX2" fmla="*/ 2838450 w 2838450"/>
                    <a:gd name="connsiteY2" fmla="*/ 0 h 1524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838450" h="1524000">
                      <a:moveTo>
                        <a:pt x="0" y="1524000"/>
                      </a:moveTo>
                      <a:cubicBezTo>
                        <a:pt x="473075" y="1455737"/>
                        <a:pt x="946150" y="1387475"/>
                        <a:pt x="1419225" y="1133475"/>
                      </a:cubicBezTo>
                      <a:cubicBezTo>
                        <a:pt x="1892300" y="879475"/>
                        <a:pt x="2568575" y="215900"/>
                        <a:pt x="2838450" y="0"/>
                      </a:cubicBezTo>
                    </a:path>
                  </a:pathLst>
                </a:custGeom>
                <a:noFill/>
                <a:ln w="19050" cap="flat" cmpd="sng" algn="ctr">
                  <a:solidFill>
                    <a:srgbClr val="FFC000"/>
                  </a:solidFill>
                  <a:prstDash val="solid"/>
                </a:ln>
                <a:effectLst>
                  <a:outerShdw blurRad="38100" dist="25400" dir="5400000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cxnSp>
              <p:nvCxnSpPr>
                <p:cNvPr id="40" name="Straight Connector 39">
                  <a:extLst>
                    <a:ext uri="{FF2B5EF4-FFF2-40B4-BE49-F238E27FC236}">
                      <a16:creationId xmlns:a16="http://schemas.microsoft.com/office/drawing/2014/main" id="{0C00E98E-61AF-457A-8A77-F9F41408CC35}"/>
                    </a:ext>
                  </a:extLst>
                </p:cNvPr>
                <p:cNvCxnSpPr/>
                <p:nvPr/>
              </p:nvCxnSpPr>
              <p:spPr>
                <a:xfrm rot="16200000" flipV="1">
                  <a:off x="3001567" y="1896665"/>
                  <a:ext cx="1547813" cy="840583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FFC000"/>
                  </a:solidFill>
                  <a:prstDash val="solid"/>
                </a:ln>
                <a:effectLst>
                  <a:outerShdw blurRad="38100" dist="25400" dir="5400000" rotWithShape="0">
                    <a:srgbClr val="000000">
                      <a:alpha val="40000"/>
                    </a:srgbClr>
                  </a:outerShdw>
                </a:effectLst>
              </p:spPr>
            </p:cxnSp>
          </p:grpSp>
          <p:grpSp>
            <p:nvGrpSpPr>
              <p:cNvPr id="36" name="Group 70">
                <a:extLst>
                  <a:ext uri="{FF2B5EF4-FFF2-40B4-BE49-F238E27FC236}">
                    <a16:creationId xmlns:a16="http://schemas.microsoft.com/office/drawing/2014/main" id="{EA81D3C4-A883-4130-AAED-DEEA5BF28BE6}"/>
                  </a:ext>
                </a:extLst>
              </p:cNvPr>
              <p:cNvGrpSpPr/>
              <p:nvPr/>
            </p:nvGrpSpPr>
            <p:grpSpPr>
              <a:xfrm flipV="1">
                <a:off x="528637" y="3081341"/>
                <a:ext cx="3671892" cy="1547813"/>
                <a:chOff x="523873" y="1543050"/>
                <a:chExt cx="3671892" cy="1547813"/>
              </a:xfrm>
            </p:grpSpPr>
            <p:sp>
              <p:nvSpPr>
                <p:cNvPr id="37" name="Freeform 33">
                  <a:extLst>
                    <a:ext uri="{FF2B5EF4-FFF2-40B4-BE49-F238E27FC236}">
                      <a16:creationId xmlns:a16="http://schemas.microsoft.com/office/drawing/2014/main" id="{4E4C7F30-50B2-418F-95B8-12E8325CAED3}"/>
                    </a:ext>
                  </a:extLst>
                </p:cNvPr>
                <p:cNvSpPr/>
                <p:nvPr/>
              </p:nvSpPr>
              <p:spPr>
                <a:xfrm>
                  <a:off x="523873" y="1543050"/>
                  <a:ext cx="2845595" cy="1533525"/>
                </a:xfrm>
                <a:custGeom>
                  <a:avLst/>
                  <a:gdLst>
                    <a:gd name="connsiteX0" fmla="*/ 0 w 2838450"/>
                    <a:gd name="connsiteY0" fmla="*/ 1524000 h 1524000"/>
                    <a:gd name="connsiteX1" fmla="*/ 1419225 w 2838450"/>
                    <a:gd name="connsiteY1" fmla="*/ 1133475 h 1524000"/>
                    <a:gd name="connsiteX2" fmla="*/ 2838450 w 2838450"/>
                    <a:gd name="connsiteY2" fmla="*/ 0 h 1524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838450" h="1524000">
                      <a:moveTo>
                        <a:pt x="0" y="1524000"/>
                      </a:moveTo>
                      <a:cubicBezTo>
                        <a:pt x="473075" y="1455737"/>
                        <a:pt x="946150" y="1387475"/>
                        <a:pt x="1419225" y="1133475"/>
                      </a:cubicBezTo>
                      <a:cubicBezTo>
                        <a:pt x="1892300" y="879475"/>
                        <a:pt x="2568575" y="215900"/>
                        <a:pt x="2838450" y="0"/>
                      </a:cubicBezTo>
                    </a:path>
                  </a:pathLst>
                </a:custGeom>
                <a:noFill/>
                <a:ln w="19050" cap="flat" cmpd="sng" algn="ctr">
                  <a:solidFill>
                    <a:srgbClr val="FFC000"/>
                  </a:solidFill>
                  <a:prstDash val="solid"/>
                </a:ln>
                <a:effectLst>
                  <a:outerShdw blurRad="38100" dist="25400" dir="5400000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cxnSp>
              <p:nvCxnSpPr>
                <p:cNvPr id="38" name="Straight Connector 37">
                  <a:extLst>
                    <a:ext uri="{FF2B5EF4-FFF2-40B4-BE49-F238E27FC236}">
                      <a16:creationId xmlns:a16="http://schemas.microsoft.com/office/drawing/2014/main" id="{31C63614-664C-48E9-BAFD-7C28420DD6D2}"/>
                    </a:ext>
                  </a:extLst>
                </p:cNvPr>
                <p:cNvCxnSpPr/>
                <p:nvPr/>
              </p:nvCxnSpPr>
              <p:spPr>
                <a:xfrm rot="16200000" flipV="1">
                  <a:off x="3001567" y="1896665"/>
                  <a:ext cx="1547813" cy="840583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FFC000"/>
                  </a:solidFill>
                  <a:prstDash val="solid"/>
                </a:ln>
                <a:effectLst>
                  <a:outerShdw blurRad="38100" dist="25400" dir="5400000" rotWithShape="0">
                    <a:srgbClr val="000000">
                      <a:alpha val="40000"/>
                    </a:srgbClr>
                  </a:outerShdw>
                </a:effectLst>
              </p:spPr>
            </p:cxnSp>
          </p:grpSp>
        </p:grpSp>
        <p:grpSp>
          <p:nvGrpSpPr>
            <p:cNvPr id="13" name="Group 37">
              <a:extLst>
                <a:ext uri="{FF2B5EF4-FFF2-40B4-BE49-F238E27FC236}">
                  <a16:creationId xmlns:a16="http://schemas.microsoft.com/office/drawing/2014/main" id="{A4CD67BA-DDD4-4DB9-A8F3-89E772FBE46B}"/>
                </a:ext>
              </a:extLst>
            </p:cNvPr>
            <p:cNvGrpSpPr/>
            <p:nvPr/>
          </p:nvGrpSpPr>
          <p:grpSpPr>
            <a:xfrm>
              <a:off x="814494" y="2521870"/>
              <a:ext cx="1639303" cy="1375995"/>
              <a:chOff x="523873" y="1543050"/>
              <a:chExt cx="3676656" cy="3086104"/>
            </a:xfrm>
          </p:grpSpPr>
          <p:grpSp>
            <p:nvGrpSpPr>
              <p:cNvPr id="29" name="Group 69">
                <a:extLst>
                  <a:ext uri="{FF2B5EF4-FFF2-40B4-BE49-F238E27FC236}">
                    <a16:creationId xmlns:a16="http://schemas.microsoft.com/office/drawing/2014/main" id="{2ED26C73-DA26-49AD-ACD1-058E514BF7BB}"/>
                  </a:ext>
                </a:extLst>
              </p:cNvPr>
              <p:cNvGrpSpPr/>
              <p:nvPr/>
            </p:nvGrpSpPr>
            <p:grpSpPr>
              <a:xfrm>
                <a:off x="523873" y="1543050"/>
                <a:ext cx="3671892" cy="1547813"/>
                <a:chOff x="523873" y="1543050"/>
                <a:chExt cx="3671892" cy="1547813"/>
              </a:xfrm>
            </p:grpSpPr>
            <p:sp>
              <p:nvSpPr>
                <p:cNvPr id="33" name="Freeform 42">
                  <a:extLst>
                    <a:ext uri="{FF2B5EF4-FFF2-40B4-BE49-F238E27FC236}">
                      <a16:creationId xmlns:a16="http://schemas.microsoft.com/office/drawing/2014/main" id="{0E5957ED-5518-4D28-A981-6C3526924FBE}"/>
                    </a:ext>
                  </a:extLst>
                </p:cNvPr>
                <p:cNvSpPr/>
                <p:nvPr/>
              </p:nvSpPr>
              <p:spPr>
                <a:xfrm>
                  <a:off x="523873" y="1543050"/>
                  <a:ext cx="2845595" cy="1533525"/>
                </a:xfrm>
                <a:custGeom>
                  <a:avLst/>
                  <a:gdLst>
                    <a:gd name="connsiteX0" fmla="*/ 0 w 2838450"/>
                    <a:gd name="connsiteY0" fmla="*/ 1524000 h 1524000"/>
                    <a:gd name="connsiteX1" fmla="*/ 1419225 w 2838450"/>
                    <a:gd name="connsiteY1" fmla="*/ 1133475 h 1524000"/>
                    <a:gd name="connsiteX2" fmla="*/ 2838450 w 2838450"/>
                    <a:gd name="connsiteY2" fmla="*/ 0 h 1524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838450" h="1524000">
                      <a:moveTo>
                        <a:pt x="0" y="1524000"/>
                      </a:moveTo>
                      <a:cubicBezTo>
                        <a:pt x="473075" y="1455737"/>
                        <a:pt x="946150" y="1387475"/>
                        <a:pt x="1419225" y="1133475"/>
                      </a:cubicBezTo>
                      <a:cubicBezTo>
                        <a:pt x="1892300" y="879475"/>
                        <a:pt x="2568575" y="215900"/>
                        <a:pt x="2838450" y="0"/>
                      </a:cubicBezTo>
                    </a:path>
                  </a:pathLst>
                </a:custGeom>
                <a:noFill/>
                <a:ln w="19050" cap="flat" cmpd="sng" algn="ctr">
                  <a:solidFill>
                    <a:srgbClr val="92D050"/>
                  </a:solidFill>
                  <a:prstDash val="solid"/>
                </a:ln>
                <a:effectLst>
                  <a:outerShdw blurRad="38100" dist="25400" dir="5400000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cxnSp>
              <p:nvCxnSpPr>
                <p:cNvPr id="34" name="Straight Connector 33">
                  <a:extLst>
                    <a:ext uri="{FF2B5EF4-FFF2-40B4-BE49-F238E27FC236}">
                      <a16:creationId xmlns:a16="http://schemas.microsoft.com/office/drawing/2014/main" id="{02A91C48-F2D7-4187-AC4B-DF05AFBE0EE9}"/>
                    </a:ext>
                  </a:extLst>
                </p:cNvPr>
                <p:cNvCxnSpPr/>
                <p:nvPr/>
              </p:nvCxnSpPr>
              <p:spPr>
                <a:xfrm rot="16200000" flipV="1">
                  <a:off x="3001567" y="1896665"/>
                  <a:ext cx="1547813" cy="840583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92D050"/>
                  </a:solidFill>
                  <a:prstDash val="solid"/>
                </a:ln>
                <a:effectLst>
                  <a:outerShdw blurRad="38100" dist="25400" dir="5400000" rotWithShape="0">
                    <a:srgbClr val="000000">
                      <a:alpha val="40000"/>
                    </a:srgbClr>
                  </a:outerShdw>
                </a:effectLst>
              </p:spPr>
            </p:cxnSp>
          </p:grpSp>
          <p:grpSp>
            <p:nvGrpSpPr>
              <p:cNvPr id="30" name="Group 70">
                <a:extLst>
                  <a:ext uri="{FF2B5EF4-FFF2-40B4-BE49-F238E27FC236}">
                    <a16:creationId xmlns:a16="http://schemas.microsoft.com/office/drawing/2014/main" id="{0FB338B1-7AC0-43ED-A271-03A8B591C198}"/>
                  </a:ext>
                </a:extLst>
              </p:cNvPr>
              <p:cNvGrpSpPr/>
              <p:nvPr/>
            </p:nvGrpSpPr>
            <p:grpSpPr>
              <a:xfrm flipV="1">
                <a:off x="528637" y="3081341"/>
                <a:ext cx="3671892" cy="1547813"/>
                <a:chOff x="523873" y="1543050"/>
                <a:chExt cx="3671892" cy="1547813"/>
              </a:xfrm>
            </p:grpSpPr>
            <p:sp>
              <p:nvSpPr>
                <p:cNvPr id="31" name="Freeform 40">
                  <a:extLst>
                    <a:ext uri="{FF2B5EF4-FFF2-40B4-BE49-F238E27FC236}">
                      <a16:creationId xmlns:a16="http://schemas.microsoft.com/office/drawing/2014/main" id="{39BE77AB-6E1F-42E5-9C75-1A9CAFF05139}"/>
                    </a:ext>
                  </a:extLst>
                </p:cNvPr>
                <p:cNvSpPr/>
                <p:nvPr/>
              </p:nvSpPr>
              <p:spPr>
                <a:xfrm>
                  <a:off x="523873" y="1543050"/>
                  <a:ext cx="2845595" cy="1533525"/>
                </a:xfrm>
                <a:custGeom>
                  <a:avLst/>
                  <a:gdLst>
                    <a:gd name="connsiteX0" fmla="*/ 0 w 2838450"/>
                    <a:gd name="connsiteY0" fmla="*/ 1524000 h 1524000"/>
                    <a:gd name="connsiteX1" fmla="*/ 1419225 w 2838450"/>
                    <a:gd name="connsiteY1" fmla="*/ 1133475 h 1524000"/>
                    <a:gd name="connsiteX2" fmla="*/ 2838450 w 2838450"/>
                    <a:gd name="connsiteY2" fmla="*/ 0 h 1524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838450" h="1524000">
                      <a:moveTo>
                        <a:pt x="0" y="1524000"/>
                      </a:moveTo>
                      <a:cubicBezTo>
                        <a:pt x="473075" y="1455737"/>
                        <a:pt x="946150" y="1387475"/>
                        <a:pt x="1419225" y="1133475"/>
                      </a:cubicBezTo>
                      <a:cubicBezTo>
                        <a:pt x="1892300" y="879475"/>
                        <a:pt x="2568575" y="215900"/>
                        <a:pt x="2838450" y="0"/>
                      </a:cubicBezTo>
                    </a:path>
                  </a:pathLst>
                </a:custGeom>
                <a:noFill/>
                <a:ln w="19050" cap="flat" cmpd="sng" algn="ctr">
                  <a:solidFill>
                    <a:srgbClr val="92D050"/>
                  </a:solidFill>
                  <a:prstDash val="solid"/>
                </a:ln>
                <a:effectLst>
                  <a:outerShdw blurRad="38100" dist="25400" dir="5400000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cxnSp>
              <p:nvCxnSpPr>
                <p:cNvPr id="32" name="Straight Connector 31">
                  <a:extLst>
                    <a:ext uri="{FF2B5EF4-FFF2-40B4-BE49-F238E27FC236}">
                      <a16:creationId xmlns:a16="http://schemas.microsoft.com/office/drawing/2014/main" id="{11F7EF06-C535-488C-8E65-2C5898841B42}"/>
                    </a:ext>
                  </a:extLst>
                </p:cNvPr>
                <p:cNvCxnSpPr/>
                <p:nvPr/>
              </p:nvCxnSpPr>
              <p:spPr>
                <a:xfrm rot="16200000" flipV="1">
                  <a:off x="3001567" y="1896665"/>
                  <a:ext cx="1547813" cy="840583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92D050"/>
                  </a:solidFill>
                  <a:prstDash val="solid"/>
                </a:ln>
                <a:effectLst>
                  <a:outerShdw blurRad="38100" dist="25400" dir="5400000" rotWithShape="0">
                    <a:srgbClr val="000000">
                      <a:alpha val="40000"/>
                    </a:srgbClr>
                  </a:outerShdw>
                </a:effectLst>
              </p:spPr>
            </p:cxnSp>
          </p:grpSp>
        </p:grpSp>
        <p:grpSp>
          <p:nvGrpSpPr>
            <p:cNvPr id="14" name="Group 44">
              <a:extLst>
                <a:ext uri="{FF2B5EF4-FFF2-40B4-BE49-F238E27FC236}">
                  <a16:creationId xmlns:a16="http://schemas.microsoft.com/office/drawing/2014/main" id="{E117A225-6C79-4CBC-A37B-4EAE88A12C2F}"/>
                </a:ext>
              </a:extLst>
            </p:cNvPr>
            <p:cNvGrpSpPr/>
            <p:nvPr/>
          </p:nvGrpSpPr>
          <p:grpSpPr>
            <a:xfrm>
              <a:off x="814478" y="2751202"/>
              <a:ext cx="1092868" cy="917331"/>
              <a:chOff x="523873" y="1543050"/>
              <a:chExt cx="3676656" cy="3086104"/>
            </a:xfrm>
          </p:grpSpPr>
          <p:grpSp>
            <p:nvGrpSpPr>
              <p:cNvPr id="23" name="Group 69">
                <a:extLst>
                  <a:ext uri="{FF2B5EF4-FFF2-40B4-BE49-F238E27FC236}">
                    <a16:creationId xmlns:a16="http://schemas.microsoft.com/office/drawing/2014/main" id="{A50E33F5-0DEC-4728-84C6-ADD6408297AB}"/>
                  </a:ext>
                </a:extLst>
              </p:cNvPr>
              <p:cNvGrpSpPr/>
              <p:nvPr/>
            </p:nvGrpSpPr>
            <p:grpSpPr>
              <a:xfrm>
                <a:off x="523873" y="1543050"/>
                <a:ext cx="3671892" cy="1547813"/>
                <a:chOff x="523873" y="1543050"/>
                <a:chExt cx="3671892" cy="1547813"/>
              </a:xfrm>
            </p:grpSpPr>
            <p:sp>
              <p:nvSpPr>
                <p:cNvPr id="27" name="Freeform 49">
                  <a:extLst>
                    <a:ext uri="{FF2B5EF4-FFF2-40B4-BE49-F238E27FC236}">
                      <a16:creationId xmlns:a16="http://schemas.microsoft.com/office/drawing/2014/main" id="{B5154E09-992F-4D0B-A696-E5927036E453}"/>
                    </a:ext>
                  </a:extLst>
                </p:cNvPr>
                <p:cNvSpPr/>
                <p:nvPr/>
              </p:nvSpPr>
              <p:spPr>
                <a:xfrm>
                  <a:off x="523873" y="1543050"/>
                  <a:ext cx="2845595" cy="1533525"/>
                </a:xfrm>
                <a:custGeom>
                  <a:avLst/>
                  <a:gdLst>
                    <a:gd name="connsiteX0" fmla="*/ 0 w 2838450"/>
                    <a:gd name="connsiteY0" fmla="*/ 1524000 h 1524000"/>
                    <a:gd name="connsiteX1" fmla="*/ 1419225 w 2838450"/>
                    <a:gd name="connsiteY1" fmla="*/ 1133475 h 1524000"/>
                    <a:gd name="connsiteX2" fmla="*/ 2838450 w 2838450"/>
                    <a:gd name="connsiteY2" fmla="*/ 0 h 1524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838450" h="1524000">
                      <a:moveTo>
                        <a:pt x="0" y="1524000"/>
                      </a:moveTo>
                      <a:cubicBezTo>
                        <a:pt x="473075" y="1455737"/>
                        <a:pt x="946150" y="1387475"/>
                        <a:pt x="1419225" y="1133475"/>
                      </a:cubicBezTo>
                      <a:cubicBezTo>
                        <a:pt x="1892300" y="879475"/>
                        <a:pt x="2568575" y="215900"/>
                        <a:pt x="2838450" y="0"/>
                      </a:cubicBezTo>
                    </a:path>
                  </a:pathLst>
                </a:custGeom>
                <a:noFill/>
                <a:ln w="19050" cap="flat" cmpd="sng" algn="ctr">
                  <a:solidFill>
                    <a:srgbClr val="00B0F0"/>
                  </a:solidFill>
                  <a:prstDash val="solid"/>
                </a:ln>
                <a:effectLst>
                  <a:outerShdw blurRad="38100" dist="25400" dir="5400000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cxnSp>
              <p:nvCxnSpPr>
                <p:cNvPr id="28" name="Straight Connector 27">
                  <a:extLst>
                    <a:ext uri="{FF2B5EF4-FFF2-40B4-BE49-F238E27FC236}">
                      <a16:creationId xmlns:a16="http://schemas.microsoft.com/office/drawing/2014/main" id="{A9760F73-D241-4880-8E5C-713CEB7DC1DD}"/>
                    </a:ext>
                  </a:extLst>
                </p:cNvPr>
                <p:cNvCxnSpPr/>
                <p:nvPr/>
              </p:nvCxnSpPr>
              <p:spPr>
                <a:xfrm rot="16200000" flipV="1">
                  <a:off x="3001567" y="1896665"/>
                  <a:ext cx="1547813" cy="840583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00B0F0"/>
                  </a:solidFill>
                  <a:prstDash val="solid"/>
                </a:ln>
                <a:effectLst>
                  <a:outerShdw blurRad="38100" dist="25400" dir="5400000" rotWithShape="0">
                    <a:srgbClr val="000000">
                      <a:alpha val="40000"/>
                    </a:srgbClr>
                  </a:outerShdw>
                </a:effectLst>
              </p:spPr>
            </p:cxnSp>
          </p:grpSp>
          <p:grpSp>
            <p:nvGrpSpPr>
              <p:cNvPr id="24" name="Group 70">
                <a:extLst>
                  <a:ext uri="{FF2B5EF4-FFF2-40B4-BE49-F238E27FC236}">
                    <a16:creationId xmlns:a16="http://schemas.microsoft.com/office/drawing/2014/main" id="{243742C3-E2F6-469D-81C0-E3CBCD5F07D7}"/>
                  </a:ext>
                </a:extLst>
              </p:cNvPr>
              <p:cNvGrpSpPr/>
              <p:nvPr/>
            </p:nvGrpSpPr>
            <p:grpSpPr>
              <a:xfrm flipV="1">
                <a:off x="528637" y="3081341"/>
                <a:ext cx="3671892" cy="1547813"/>
                <a:chOff x="523873" y="1543050"/>
                <a:chExt cx="3671892" cy="1547813"/>
              </a:xfrm>
            </p:grpSpPr>
            <p:sp>
              <p:nvSpPr>
                <p:cNvPr id="25" name="Freeform 47">
                  <a:extLst>
                    <a:ext uri="{FF2B5EF4-FFF2-40B4-BE49-F238E27FC236}">
                      <a16:creationId xmlns:a16="http://schemas.microsoft.com/office/drawing/2014/main" id="{828279F2-F476-4EAB-819A-770F7A2E7203}"/>
                    </a:ext>
                  </a:extLst>
                </p:cNvPr>
                <p:cNvSpPr/>
                <p:nvPr/>
              </p:nvSpPr>
              <p:spPr>
                <a:xfrm>
                  <a:off x="523873" y="1543050"/>
                  <a:ext cx="2845595" cy="1533525"/>
                </a:xfrm>
                <a:custGeom>
                  <a:avLst/>
                  <a:gdLst>
                    <a:gd name="connsiteX0" fmla="*/ 0 w 2838450"/>
                    <a:gd name="connsiteY0" fmla="*/ 1524000 h 1524000"/>
                    <a:gd name="connsiteX1" fmla="*/ 1419225 w 2838450"/>
                    <a:gd name="connsiteY1" fmla="*/ 1133475 h 1524000"/>
                    <a:gd name="connsiteX2" fmla="*/ 2838450 w 2838450"/>
                    <a:gd name="connsiteY2" fmla="*/ 0 h 1524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838450" h="1524000">
                      <a:moveTo>
                        <a:pt x="0" y="1524000"/>
                      </a:moveTo>
                      <a:cubicBezTo>
                        <a:pt x="473075" y="1455737"/>
                        <a:pt x="946150" y="1387475"/>
                        <a:pt x="1419225" y="1133475"/>
                      </a:cubicBezTo>
                      <a:cubicBezTo>
                        <a:pt x="1892300" y="879475"/>
                        <a:pt x="2568575" y="215900"/>
                        <a:pt x="2838450" y="0"/>
                      </a:cubicBezTo>
                    </a:path>
                  </a:pathLst>
                </a:custGeom>
                <a:noFill/>
                <a:ln w="19050" cap="flat" cmpd="sng" algn="ctr">
                  <a:solidFill>
                    <a:srgbClr val="00B0F0"/>
                  </a:solidFill>
                  <a:prstDash val="solid"/>
                </a:ln>
                <a:effectLst>
                  <a:outerShdw blurRad="38100" dist="25400" dir="5400000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cxnSp>
              <p:nvCxnSpPr>
                <p:cNvPr id="26" name="Straight Connector 25">
                  <a:extLst>
                    <a:ext uri="{FF2B5EF4-FFF2-40B4-BE49-F238E27FC236}">
                      <a16:creationId xmlns:a16="http://schemas.microsoft.com/office/drawing/2014/main" id="{3711DC8D-071E-442D-AEE0-7B0CC7E8791A}"/>
                    </a:ext>
                  </a:extLst>
                </p:cNvPr>
                <p:cNvCxnSpPr/>
                <p:nvPr/>
              </p:nvCxnSpPr>
              <p:spPr>
                <a:xfrm rot="16200000" flipV="1">
                  <a:off x="3001567" y="1896665"/>
                  <a:ext cx="1547813" cy="840583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00B0F0"/>
                  </a:solidFill>
                  <a:prstDash val="solid"/>
                </a:ln>
                <a:effectLst>
                  <a:outerShdw blurRad="38100" dist="25400" dir="5400000" rotWithShape="0">
                    <a:srgbClr val="000000">
                      <a:alpha val="40000"/>
                    </a:srgbClr>
                  </a:outerShdw>
                </a:effectLst>
              </p:spPr>
            </p:cxnSp>
          </p:grpSp>
        </p:grpSp>
        <p:grpSp>
          <p:nvGrpSpPr>
            <p:cNvPr id="15" name="Group 51">
              <a:extLst>
                <a:ext uri="{FF2B5EF4-FFF2-40B4-BE49-F238E27FC236}">
                  <a16:creationId xmlns:a16="http://schemas.microsoft.com/office/drawing/2014/main" id="{E22B17CF-46C6-465F-9FE3-A10E63F4A570}"/>
                </a:ext>
              </a:extLst>
            </p:cNvPr>
            <p:cNvGrpSpPr/>
            <p:nvPr/>
          </p:nvGrpSpPr>
          <p:grpSpPr>
            <a:xfrm>
              <a:off x="814478" y="2980591"/>
              <a:ext cx="546434" cy="458665"/>
              <a:chOff x="523873" y="1543050"/>
              <a:chExt cx="3676656" cy="3086104"/>
            </a:xfrm>
          </p:grpSpPr>
          <p:grpSp>
            <p:nvGrpSpPr>
              <p:cNvPr id="17" name="Group 69">
                <a:extLst>
                  <a:ext uri="{FF2B5EF4-FFF2-40B4-BE49-F238E27FC236}">
                    <a16:creationId xmlns:a16="http://schemas.microsoft.com/office/drawing/2014/main" id="{CD77FE8C-FDE1-413F-9112-C8841C2511EB}"/>
                  </a:ext>
                </a:extLst>
              </p:cNvPr>
              <p:cNvGrpSpPr/>
              <p:nvPr/>
            </p:nvGrpSpPr>
            <p:grpSpPr>
              <a:xfrm>
                <a:off x="523873" y="1543050"/>
                <a:ext cx="3671892" cy="1547813"/>
                <a:chOff x="523873" y="1543050"/>
                <a:chExt cx="3671892" cy="1547813"/>
              </a:xfrm>
            </p:grpSpPr>
            <p:sp>
              <p:nvSpPr>
                <p:cNvPr id="21" name="Freeform 56">
                  <a:extLst>
                    <a:ext uri="{FF2B5EF4-FFF2-40B4-BE49-F238E27FC236}">
                      <a16:creationId xmlns:a16="http://schemas.microsoft.com/office/drawing/2014/main" id="{D9367BAE-B41B-476E-A5D3-7E4319043819}"/>
                    </a:ext>
                  </a:extLst>
                </p:cNvPr>
                <p:cNvSpPr/>
                <p:nvPr/>
              </p:nvSpPr>
              <p:spPr>
                <a:xfrm>
                  <a:off x="523873" y="1543050"/>
                  <a:ext cx="2845595" cy="1533525"/>
                </a:xfrm>
                <a:custGeom>
                  <a:avLst/>
                  <a:gdLst>
                    <a:gd name="connsiteX0" fmla="*/ 0 w 2838450"/>
                    <a:gd name="connsiteY0" fmla="*/ 1524000 h 1524000"/>
                    <a:gd name="connsiteX1" fmla="*/ 1419225 w 2838450"/>
                    <a:gd name="connsiteY1" fmla="*/ 1133475 h 1524000"/>
                    <a:gd name="connsiteX2" fmla="*/ 2838450 w 2838450"/>
                    <a:gd name="connsiteY2" fmla="*/ 0 h 1524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838450" h="1524000">
                      <a:moveTo>
                        <a:pt x="0" y="1524000"/>
                      </a:moveTo>
                      <a:cubicBezTo>
                        <a:pt x="473075" y="1455737"/>
                        <a:pt x="946150" y="1387475"/>
                        <a:pt x="1419225" y="1133475"/>
                      </a:cubicBezTo>
                      <a:cubicBezTo>
                        <a:pt x="1892300" y="879475"/>
                        <a:pt x="2568575" y="215900"/>
                        <a:pt x="2838450" y="0"/>
                      </a:cubicBezTo>
                    </a:path>
                  </a:pathLst>
                </a:custGeom>
                <a:noFill/>
                <a:ln w="19050" cap="flat" cmpd="sng" algn="ctr">
                  <a:solidFill>
                    <a:srgbClr val="0F2D69"/>
                  </a:solidFill>
                  <a:prstDash val="solid"/>
                </a:ln>
                <a:effectLst>
                  <a:outerShdw blurRad="38100" dist="25400" dir="5400000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cxnSp>
              <p:nvCxnSpPr>
                <p:cNvPr id="22" name="Straight Connector 21">
                  <a:extLst>
                    <a:ext uri="{FF2B5EF4-FFF2-40B4-BE49-F238E27FC236}">
                      <a16:creationId xmlns:a16="http://schemas.microsoft.com/office/drawing/2014/main" id="{94AEEE3B-8BF7-4139-A51F-CA7884A9CAAD}"/>
                    </a:ext>
                  </a:extLst>
                </p:cNvPr>
                <p:cNvCxnSpPr/>
                <p:nvPr/>
              </p:nvCxnSpPr>
              <p:spPr>
                <a:xfrm rot="16200000" flipV="1">
                  <a:off x="3001567" y="1896665"/>
                  <a:ext cx="1547813" cy="840583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0F2D69"/>
                  </a:solidFill>
                  <a:prstDash val="solid"/>
                </a:ln>
                <a:effectLst>
                  <a:outerShdw blurRad="38100" dist="25400" dir="5400000" rotWithShape="0">
                    <a:srgbClr val="000000">
                      <a:alpha val="40000"/>
                    </a:srgbClr>
                  </a:outerShdw>
                </a:effectLst>
              </p:spPr>
            </p:cxnSp>
          </p:grpSp>
          <p:grpSp>
            <p:nvGrpSpPr>
              <p:cNvPr id="18" name="Group 70">
                <a:extLst>
                  <a:ext uri="{FF2B5EF4-FFF2-40B4-BE49-F238E27FC236}">
                    <a16:creationId xmlns:a16="http://schemas.microsoft.com/office/drawing/2014/main" id="{48F4E340-3266-4A38-8F40-7F8EFAB8971F}"/>
                  </a:ext>
                </a:extLst>
              </p:cNvPr>
              <p:cNvGrpSpPr/>
              <p:nvPr/>
            </p:nvGrpSpPr>
            <p:grpSpPr>
              <a:xfrm flipV="1">
                <a:off x="528637" y="3081341"/>
                <a:ext cx="3671892" cy="1547813"/>
                <a:chOff x="523873" y="1543050"/>
                <a:chExt cx="3671892" cy="1547813"/>
              </a:xfrm>
            </p:grpSpPr>
            <p:sp>
              <p:nvSpPr>
                <p:cNvPr id="19" name="Freeform 54">
                  <a:extLst>
                    <a:ext uri="{FF2B5EF4-FFF2-40B4-BE49-F238E27FC236}">
                      <a16:creationId xmlns:a16="http://schemas.microsoft.com/office/drawing/2014/main" id="{52312503-52C4-4633-88E9-D694616A18B2}"/>
                    </a:ext>
                  </a:extLst>
                </p:cNvPr>
                <p:cNvSpPr/>
                <p:nvPr/>
              </p:nvSpPr>
              <p:spPr>
                <a:xfrm>
                  <a:off x="523873" y="1543050"/>
                  <a:ext cx="2845595" cy="1533525"/>
                </a:xfrm>
                <a:custGeom>
                  <a:avLst/>
                  <a:gdLst>
                    <a:gd name="connsiteX0" fmla="*/ 0 w 2838450"/>
                    <a:gd name="connsiteY0" fmla="*/ 1524000 h 1524000"/>
                    <a:gd name="connsiteX1" fmla="*/ 1419225 w 2838450"/>
                    <a:gd name="connsiteY1" fmla="*/ 1133475 h 1524000"/>
                    <a:gd name="connsiteX2" fmla="*/ 2838450 w 2838450"/>
                    <a:gd name="connsiteY2" fmla="*/ 0 h 1524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838450" h="1524000">
                      <a:moveTo>
                        <a:pt x="0" y="1524000"/>
                      </a:moveTo>
                      <a:cubicBezTo>
                        <a:pt x="473075" y="1455737"/>
                        <a:pt x="946150" y="1387475"/>
                        <a:pt x="1419225" y="1133475"/>
                      </a:cubicBezTo>
                      <a:cubicBezTo>
                        <a:pt x="1892300" y="879475"/>
                        <a:pt x="2568575" y="215900"/>
                        <a:pt x="2838450" y="0"/>
                      </a:cubicBezTo>
                    </a:path>
                  </a:pathLst>
                </a:custGeom>
                <a:noFill/>
                <a:ln w="19050" cap="flat" cmpd="sng" algn="ctr">
                  <a:solidFill>
                    <a:srgbClr val="0F2D69"/>
                  </a:solidFill>
                  <a:prstDash val="solid"/>
                </a:ln>
                <a:effectLst>
                  <a:outerShdw blurRad="38100" dist="25400" dir="5400000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cxnSp>
              <p:nvCxnSpPr>
                <p:cNvPr id="20" name="Straight Connector 19">
                  <a:extLst>
                    <a:ext uri="{FF2B5EF4-FFF2-40B4-BE49-F238E27FC236}">
                      <a16:creationId xmlns:a16="http://schemas.microsoft.com/office/drawing/2014/main" id="{B5FBF301-3A71-4FB4-BF48-1FA6FCCB3F24}"/>
                    </a:ext>
                  </a:extLst>
                </p:cNvPr>
                <p:cNvCxnSpPr/>
                <p:nvPr/>
              </p:nvCxnSpPr>
              <p:spPr>
                <a:xfrm rot="16200000" flipV="1">
                  <a:off x="3001567" y="1896665"/>
                  <a:ext cx="1547813" cy="840583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0F2D69"/>
                  </a:solidFill>
                  <a:prstDash val="solid"/>
                </a:ln>
                <a:effectLst>
                  <a:outerShdw blurRad="38100" dist="25400" dir="5400000" rotWithShape="0">
                    <a:srgbClr val="000000">
                      <a:alpha val="40000"/>
                    </a:srgbClr>
                  </a:outerShdw>
                </a:effectLst>
              </p:spPr>
            </p:cxnSp>
          </p:grpSp>
        </p:grp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695F1C5-89AA-47C4-9265-728A415B5CA9}"/>
                </a:ext>
              </a:extLst>
            </p:cNvPr>
            <p:cNvSpPr txBox="1"/>
            <p:nvPr/>
          </p:nvSpPr>
          <p:spPr>
            <a:xfrm>
              <a:off x="1960200" y="3272936"/>
              <a:ext cx="1588164" cy="226609"/>
            </a:xfrm>
            <a:prstGeom prst="rect">
              <a:avLst/>
            </a:prstGeom>
            <a:solidFill>
              <a:srgbClr val="FFFFFF">
                <a:alpha val="57000"/>
              </a:srgbClr>
            </a:solidFill>
          </p:spPr>
          <p:txBody>
            <a:bodyPr wrap="square" rtlCol="0">
              <a:spAutoFit/>
            </a:bodyPr>
            <a:lstStyle/>
            <a:p>
              <a:pPr marL="0" marR="0" lvl="1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 pitchFamily="100" charset="-128"/>
                  <a:cs typeface="+mn-cs"/>
                </a:rPr>
                <a:t>RF amplitude (q-value)</a:t>
              </a: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itchFamily="100" charset="-128"/>
                <a:cs typeface="+mn-cs"/>
              </a:endParaRPr>
            </a:p>
          </p:txBody>
        </p:sp>
      </p:grp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E704C574-FCA7-4B9E-A5D9-1048439EA7A3}"/>
              </a:ext>
            </a:extLst>
          </p:cNvPr>
          <p:cNvCxnSpPr>
            <a:cxnSpLocks/>
          </p:cNvCxnSpPr>
          <p:nvPr/>
        </p:nvCxnSpPr>
        <p:spPr bwMode="auto">
          <a:xfrm>
            <a:off x="1348305" y="4000387"/>
            <a:ext cx="3438897" cy="0"/>
          </a:xfrm>
          <a:prstGeom prst="line">
            <a:avLst/>
          </a:prstGeom>
          <a:solidFill>
            <a:srgbClr val="2583D1"/>
          </a:solidFill>
          <a:ln w="57150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7AE32711-0B26-4DDF-AA84-84B738DF42F3}"/>
              </a:ext>
            </a:extLst>
          </p:cNvPr>
          <p:cNvCxnSpPr>
            <a:cxnSpLocks/>
          </p:cNvCxnSpPr>
          <p:nvPr/>
        </p:nvCxnSpPr>
        <p:spPr bwMode="auto">
          <a:xfrm flipV="1">
            <a:off x="3415591" y="3468806"/>
            <a:ext cx="0" cy="3198591"/>
          </a:xfrm>
          <a:prstGeom prst="line">
            <a:avLst/>
          </a:prstGeom>
          <a:solidFill>
            <a:srgbClr val="2583D1"/>
          </a:solidFill>
          <a:ln w="57150" cap="flat" cmpd="sng" algn="ctr">
            <a:solidFill>
              <a:srgbClr val="7474C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64997B24-6687-4D29-8481-F3740E85DD04}"/>
              </a:ext>
            </a:extLst>
          </p:cNvPr>
          <p:cNvCxnSpPr>
            <a:cxnSpLocks/>
          </p:cNvCxnSpPr>
          <p:nvPr/>
        </p:nvCxnSpPr>
        <p:spPr bwMode="auto">
          <a:xfrm>
            <a:off x="1504522" y="2608594"/>
            <a:ext cx="276999" cy="0"/>
          </a:xfrm>
          <a:prstGeom prst="line">
            <a:avLst/>
          </a:prstGeom>
          <a:solidFill>
            <a:srgbClr val="2583D1"/>
          </a:solidFill>
          <a:ln w="38100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CD09B928-6B79-4AF1-88AC-8780372EA8CA}"/>
              </a:ext>
            </a:extLst>
          </p:cNvPr>
          <p:cNvCxnSpPr>
            <a:cxnSpLocks/>
          </p:cNvCxnSpPr>
          <p:nvPr/>
        </p:nvCxnSpPr>
        <p:spPr bwMode="auto">
          <a:xfrm>
            <a:off x="1504522" y="2951494"/>
            <a:ext cx="276999" cy="0"/>
          </a:xfrm>
          <a:prstGeom prst="line">
            <a:avLst/>
          </a:prstGeom>
          <a:solidFill>
            <a:srgbClr val="2583D1"/>
          </a:solidFill>
          <a:ln w="38100" cap="flat" cmpd="sng" algn="ctr">
            <a:solidFill>
              <a:srgbClr val="7474C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59" name="TextBox 58">
            <a:extLst>
              <a:ext uri="{FF2B5EF4-FFF2-40B4-BE49-F238E27FC236}">
                <a16:creationId xmlns:a16="http://schemas.microsoft.com/office/drawing/2014/main" id="{195A7091-D7ED-4B8B-BD83-E1D91D1CB574}"/>
              </a:ext>
            </a:extLst>
          </p:cNvPr>
          <p:cNvSpPr txBox="1"/>
          <p:nvPr/>
        </p:nvSpPr>
        <p:spPr>
          <a:xfrm>
            <a:off x="1802814" y="2442634"/>
            <a:ext cx="15632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itchFamily="100" charset="-128"/>
                <a:cs typeface="+mn-cs"/>
              </a:rPr>
              <a:t>Set DC voltage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1AEB6A85-ED69-4335-A850-E0A3888F55DC}"/>
              </a:ext>
            </a:extLst>
          </p:cNvPr>
          <p:cNvSpPr txBox="1"/>
          <p:nvPr/>
        </p:nvSpPr>
        <p:spPr>
          <a:xfrm>
            <a:off x="1802823" y="2785534"/>
            <a:ext cx="17684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itchFamily="100" charset="-128"/>
                <a:cs typeface="+mn-cs"/>
              </a:rPr>
              <a:t>Set RF amplitude</a:t>
            </a: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A55DC296-BF72-429D-90EF-77048C8DDD66}"/>
              </a:ext>
            </a:extLst>
          </p:cNvPr>
          <p:cNvGrpSpPr/>
          <p:nvPr/>
        </p:nvGrpSpPr>
        <p:grpSpPr>
          <a:xfrm>
            <a:off x="8793401" y="4613262"/>
            <a:ext cx="3048000" cy="1185650"/>
            <a:chOff x="226253" y="4986550"/>
            <a:chExt cx="3048000" cy="1185650"/>
          </a:xfrm>
        </p:grpSpPr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7114F37C-3E6D-47C5-B3C4-D7D2DF4629D3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26253" y="5783158"/>
              <a:ext cx="3048000" cy="0"/>
            </a:xfrm>
            <a:prstGeom prst="line">
              <a:avLst/>
            </a:prstGeom>
            <a:solidFill>
              <a:srgbClr val="2583D1"/>
            </a:solidFill>
            <a:ln w="19050" cap="flat" cmpd="sng" algn="ctr">
              <a:solidFill>
                <a:srgbClr val="000000">
                  <a:lumMod val="50000"/>
                  <a:lumOff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6325AFF0-2628-40C1-8042-646390E8637A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216853" y="4986550"/>
              <a:ext cx="0" cy="796608"/>
            </a:xfrm>
            <a:prstGeom prst="line">
              <a:avLst/>
            </a:prstGeom>
            <a:solidFill>
              <a:srgbClr val="2583D1"/>
            </a:solidFill>
            <a:ln w="381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760827E8-A8D8-4EC8-A8BF-2695242501A8}"/>
                </a:ext>
              </a:extLst>
            </p:cNvPr>
            <p:cNvSpPr txBox="1"/>
            <p:nvPr/>
          </p:nvSpPr>
          <p:spPr>
            <a:xfrm>
              <a:off x="1458869" y="5833646"/>
              <a:ext cx="51648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 pitchFamily="100" charset="-128"/>
                  <a:cs typeface="+mn-cs"/>
                </a:rPr>
                <a:t>m/z</a:t>
              </a:r>
            </a:p>
          </p:txBody>
        </p:sp>
      </p:grpSp>
      <p:sp>
        <p:nvSpPr>
          <p:cNvPr id="65" name="TextBox 64">
            <a:extLst>
              <a:ext uri="{FF2B5EF4-FFF2-40B4-BE49-F238E27FC236}">
                <a16:creationId xmlns:a16="http://schemas.microsoft.com/office/drawing/2014/main" id="{DC506945-7652-4183-97E4-D7212F26A09B}"/>
              </a:ext>
            </a:extLst>
          </p:cNvPr>
          <p:cNvSpPr txBox="1"/>
          <p:nvPr/>
        </p:nvSpPr>
        <p:spPr>
          <a:xfrm>
            <a:off x="8662126" y="2913267"/>
            <a:ext cx="30936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itchFamily="100" charset="-128"/>
                <a:cs typeface="+mn-cs"/>
              </a:rPr>
              <a:t>With Quadrupole Filtering</a:t>
            </a:r>
          </a:p>
        </p:txBody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id="{42CF0220-5E9C-851D-1AF7-D6C0B232E80C}"/>
              </a:ext>
            </a:extLst>
          </p:cNvPr>
          <p:cNvGrpSpPr/>
          <p:nvPr/>
        </p:nvGrpSpPr>
        <p:grpSpPr>
          <a:xfrm>
            <a:off x="8793401" y="3988680"/>
            <a:ext cx="3048000" cy="1810232"/>
            <a:chOff x="455052" y="1784840"/>
            <a:chExt cx="3048000" cy="1810231"/>
          </a:xfrm>
        </p:grpSpPr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DDBA2A1C-3665-8AC8-25DD-3FD356D13A77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55052" y="3206029"/>
              <a:ext cx="3048000" cy="0"/>
            </a:xfrm>
            <a:prstGeom prst="line">
              <a:avLst/>
            </a:prstGeom>
            <a:solidFill>
              <a:srgbClr val="2583D1"/>
            </a:solidFill>
            <a:ln w="19050" cap="flat" cmpd="sng" algn="ctr">
              <a:solidFill>
                <a:srgbClr val="000000">
                  <a:lumMod val="50000"/>
                  <a:lumOff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075C548B-4286-62E3-11CE-33C20BE6455A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912252" y="2223040"/>
              <a:ext cx="0" cy="982989"/>
            </a:xfrm>
            <a:prstGeom prst="line">
              <a:avLst/>
            </a:prstGeom>
            <a:solidFill>
              <a:srgbClr val="2583D1"/>
            </a:solidFill>
            <a:ln w="38100" cap="flat" cmpd="sng" algn="ctr">
              <a:solidFill>
                <a:srgbClr val="C31B1B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72F99FFC-1D0D-4A98-7EFD-94B57E646710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445652" y="2409421"/>
              <a:ext cx="0" cy="796608"/>
            </a:xfrm>
            <a:prstGeom prst="line">
              <a:avLst/>
            </a:prstGeom>
            <a:solidFill>
              <a:srgbClr val="2583D1"/>
            </a:solidFill>
            <a:ln w="381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96FEF8EB-2FFC-7391-9A48-F2C7D3CDB04D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940952" y="1784840"/>
              <a:ext cx="0" cy="1421189"/>
            </a:xfrm>
            <a:prstGeom prst="line">
              <a:avLst/>
            </a:prstGeom>
            <a:solidFill>
              <a:srgbClr val="2583D1"/>
            </a:solidFill>
            <a:ln w="38100" cap="flat" cmpd="sng" algn="ctr">
              <a:solidFill>
                <a:srgbClr val="92D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19DEF045-1851-0118-6641-DB81B891A055}"/>
                </a:ext>
              </a:extLst>
            </p:cNvPr>
            <p:cNvSpPr txBox="1"/>
            <p:nvPr/>
          </p:nvSpPr>
          <p:spPr>
            <a:xfrm>
              <a:off x="1687668" y="3256517"/>
              <a:ext cx="51648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 pitchFamily="100" charset="-128"/>
                  <a:cs typeface="+mn-cs"/>
                </a:rPr>
                <a:t>m/z</a:t>
              </a:r>
            </a:p>
          </p:txBody>
        </p:sp>
      </p:grpSp>
      <p:sp>
        <p:nvSpPr>
          <p:cNvPr id="72" name="TextBox 71">
            <a:extLst>
              <a:ext uri="{FF2B5EF4-FFF2-40B4-BE49-F238E27FC236}">
                <a16:creationId xmlns:a16="http://schemas.microsoft.com/office/drawing/2014/main" id="{7929C19B-77B9-F145-83B1-33AB65C91884}"/>
              </a:ext>
            </a:extLst>
          </p:cNvPr>
          <p:cNvSpPr txBox="1"/>
          <p:nvPr/>
        </p:nvSpPr>
        <p:spPr>
          <a:xfrm>
            <a:off x="6094967" y="2913267"/>
            <a:ext cx="1697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itchFamily="100" charset="-128"/>
                <a:cs typeface="+mn-cs"/>
              </a:rPr>
              <a:t>Full spectrum</a:t>
            </a:r>
          </a:p>
        </p:txBody>
      </p:sp>
    </p:spTree>
    <p:extLst>
      <p:ext uri="{BB962C8B-B14F-4D97-AF65-F5344CB8AC3E}">
        <p14:creationId xmlns:p14="http://schemas.microsoft.com/office/powerpoint/2010/main" val="2597198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3.33333E-6 L -0.00169 0.11991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5995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11111E-6 L -0.03034 -0.04028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3" y="-20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DF] Time of flight mass spectrometry | Semantic Scholar">
            <a:extLst>
              <a:ext uri="{FF2B5EF4-FFF2-40B4-BE49-F238E27FC236}">
                <a16:creationId xmlns:a16="http://schemas.microsoft.com/office/drawing/2014/main" id="{B56FDDAE-06CF-2400-A369-82D89B77635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10"/>
          <a:stretch/>
        </p:blipFill>
        <p:spPr bwMode="auto">
          <a:xfrm>
            <a:off x="863600" y="3429000"/>
            <a:ext cx="5881283" cy="2704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96EE5847-6280-08E4-3C85-0472438238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584" y="1034988"/>
            <a:ext cx="8405472" cy="4515696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Consists of an acceleration region with a homogeneous electric field and a field-free drift region </a:t>
            </a:r>
            <a:endParaRPr lang="en-CA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/>
              <a:t>Different m/z -&gt; different velocities -&gt; different time to reach the detector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effectLst/>
                <a:latin typeface="Helvetica" pitchFamily="2" charset="0"/>
              </a:rPr>
              <a:t>Requires a pulsed ion source (ex. MALDI) or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>
                <a:effectLst/>
                <a:latin typeface="Helvetica" pitchFamily="2" charset="0"/>
              </a:rPr>
              <a:t>pulsing ion packages out of a continuous beam (pulser for ESI)</a:t>
            </a:r>
          </a:p>
          <a:p>
            <a:endParaRPr lang="en-CH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8DC1A25-0D28-F6C9-21EE-E2FE1723CD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TOF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728C46-CDDA-3740-285A-9EA4A47653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33" b="0" i="0" u="none" strike="noStrike" kern="1200" cap="none" spc="0" normalizeH="0" baseline="0" noProof="0" dirty="0">
                <a:ln>
                  <a:noFill/>
                </a:ln>
                <a:solidFill>
                  <a:srgbClr val="413C3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Maria </a:t>
            </a:r>
            <a:r>
              <a:rPr kumimoji="0" lang="fr-FR" sz="933" b="0" i="0" u="none" strike="noStrike" kern="1200" cap="none" spc="0" normalizeH="0" baseline="0" noProof="0" dirty="0" err="1">
                <a:ln>
                  <a:noFill/>
                </a:ln>
                <a:solidFill>
                  <a:srgbClr val="413C3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Pavlou</a:t>
            </a:r>
            <a:r>
              <a:rPr kumimoji="0" lang="fr-FR" sz="933" b="0" i="0" u="none" strike="noStrike" kern="1200" cap="none" spc="0" normalizeH="0" baseline="0" noProof="0" dirty="0">
                <a:ln>
                  <a:noFill/>
                </a:ln>
                <a:solidFill>
                  <a:srgbClr val="413C3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8EB24B-3E47-42AD-D88E-CDD766C589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E1CD7C-2161-7D43-862E-CE4C333CD873}" type="slidenum">
              <a:rPr kumimoji="0" lang="fr-FR" sz="933" b="1" i="0" u="none" strike="noStrike" kern="1200" cap="none" spc="0" normalizeH="0" baseline="0" noProof="0" smtClean="0">
                <a:ln>
                  <a:noFill/>
                </a:ln>
                <a:solidFill>
                  <a:srgbClr val="413C3A"/>
                </a:solidFill>
                <a:effectLst/>
                <a:uLnTx/>
                <a:uFillTx/>
                <a:latin typeface="Franklin Gothic Demi Cond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fr-FR" sz="933" b="1" i="0" u="none" strike="noStrike" kern="1200" cap="none" spc="0" normalizeH="0" baseline="0" noProof="0" dirty="0">
              <a:ln>
                <a:noFill/>
              </a:ln>
              <a:solidFill>
                <a:srgbClr val="413C3A"/>
              </a:solidFill>
              <a:effectLst/>
              <a:uLnTx/>
              <a:uFillTx/>
              <a:latin typeface="Franklin Gothic Demi Cond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C30CDC6-6750-D5D1-C8ED-187919CB3FB0}"/>
              </a:ext>
            </a:extLst>
          </p:cNvPr>
          <p:cNvSpPr/>
          <p:nvPr/>
        </p:nvSpPr>
        <p:spPr>
          <a:xfrm>
            <a:off x="9149597" y="136210"/>
            <a:ext cx="2554722" cy="207436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H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882B1AD-88B4-C799-E181-A59A1534DEE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844" t="6859" r="30079" b="82848"/>
          <a:stretch/>
        </p:blipFill>
        <p:spPr>
          <a:xfrm>
            <a:off x="9239578" y="260351"/>
            <a:ext cx="1049154" cy="423512"/>
          </a:xfrm>
          <a:prstGeom prst="rect">
            <a:avLst/>
          </a:prstGeom>
        </p:spPr>
      </p:pic>
      <p:pic>
        <p:nvPicPr>
          <p:cNvPr id="3088" name="Picture 16" descr="TimsTOF Pro 2 with VIP-HESI source.">
            <a:extLst>
              <a:ext uri="{FF2B5EF4-FFF2-40B4-BE49-F238E27FC236}">
                <a16:creationId xmlns:a16="http://schemas.microsoft.com/office/drawing/2014/main" id="{C274CAF6-5DA7-BDF8-313A-93A654CD0D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0187" y="2561273"/>
            <a:ext cx="2378130" cy="3567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82D4678-FDEC-FA87-D39A-D82FB5F734E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8723" t="55458" r="40319" b="34249"/>
          <a:stretch/>
        </p:blipFill>
        <p:spPr>
          <a:xfrm>
            <a:off x="10831493" y="260351"/>
            <a:ext cx="548640" cy="42351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0E37B16-032B-88AC-AE19-FDE67D75FC7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844" t="73766" r="30079" b="15941"/>
          <a:stretch/>
        </p:blipFill>
        <p:spPr>
          <a:xfrm>
            <a:off x="9239578" y="840087"/>
            <a:ext cx="1049154" cy="42351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7B1E289-5520-0A02-E7CF-BDFFFD64C5B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844" t="89207" r="30079" b="500"/>
          <a:stretch/>
        </p:blipFill>
        <p:spPr>
          <a:xfrm>
            <a:off x="10565822" y="829117"/>
            <a:ext cx="1049154" cy="423512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86A046AE-F266-1DE6-1FB3-4334D40A3C88}"/>
              </a:ext>
            </a:extLst>
          </p:cNvPr>
          <p:cNvCxnSpPr>
            <a:cxnSpLocks/>
          </p:cNvCxnSpPr>
          <p:nvPr/>
        </p:nvCxnSpPr>
        <p:spPr>
          <a:xfrm>
            <a:off x="10227628" y="1040873"/>
            <a:ext cx="389039" cy="0"/>
          </a:xfrm>
          <a:prstGeom prst="straightConnector1">
            <a:avLst/>
          </a:prstGeom>
          <a:ln w="57150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A0AFFDCE-90D2-F15B-42AC-E9103DCB4E3B}"/>
              </a:ext>
            </a:extLst>
          </p:cNvPr>
          <p:cNvSpPr txBox="1"/>
          <p:nvPr/>
        </p:nvSpPr>
        <p:spPr>
          <a:xfrm>
            <a:off x="863600" y="6313958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H" sz="1800" b="0" i="0" u="none" strike="noStrike" kern="1200" cap="none" spc="0" normalizeH="0" baseline="0" noProof="0" dirty="0">
                <a:ln>
                  <a:noFill/>
                </a:ln>
                <a:solidFill>
                  <a:srgbClr val="413C3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https://doi.org/10.1002/mas.21520</a:t>
            </a:r>
          </a:p>
        </p:txBody>
      </p:sp>
    </p:spTree>
    <p:extLst>
      <p:ext uri="{BB962C8B-B14F-4D97-AF65-F5344CB8AC3E}">
        <p14:creationId xmlns:p14="http://schemas.microsoft.com/office/powerpoint/2010/main" val="12956190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6DA2D9-B200-09B1-CA0C-3EAC78CAF8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4576" y="1171152"/>
            <a:ext cx="10301817" cy="4515696"/>
          </a:xfrm>
        </p:spPr>
        <p:txBody>
          <a:bodyPr/>
          <a:lstStyle/>
          <a:p>
            <a:r>
              <a:rPr lang="en-GB" dirty="0"/>
              <a:t>R</a:t>
            </a:r>
            <a:r>
              <a:rPr lang="en-CH" dirty="0"/>
              <a:t>easons for poor resolution</a:t>
            </a:r>
          </a:p>
          <a:p>
            <a:endParaRPr lang="en-CH" dirty="0"/>
          </a:p>
          <a:p>
            <a:pPr marL="514350" indent="-514350">
              <a:buFont typeface="+mj-lt"/>
              <a:buAutoNum type="romanUcPeriod"/>
            </a:pPr>
            <a:r>
              <a:rPr lang="en-GB" dirty="0"/>
              <a:t>D</a:t>
            </a:r>
            <a:r>
              <a:rPr lang="en-CH" dirty="0"/>
              <a:t>ifferent starting times</a:t>
            </a:r>
          </a:p>
          <a:p>
            <a:pPr marL="514350" indent="-514350">
              <a:buFont typeface="+mj-lt"/>
              <a:buAutoNum type="romanUcPeriod"/>
            </a:pPr>
            <a:r>
              <a:rPr lang="en-GB" dirty="0"/>
              <a:t>D</a:t>
            </a:r>
            <a:r>
              <a:rPr lang="en-CH" dirty="0"/>
              <a:t>ifferent initial kinetic energies</a:t>
            </a:r>
          </a:p>
          <a:p>
            <a:pPr marL="514350" indent="-514350">
              <a:buFont typeface="+mj-lt"/>
              <a:buAutoNum type="romanUcPeriod"/>
            </a:pPr>
            <a:r>
              <a:rPr lang="en-GB" dirty="0"/>
              <a:t>D</a:t>
            </a:r>
            <a:r>
              <a:rPr lang="en-CH" dirty="0"/>
              <a:t>ifferent starting locations</a:t>
            </a:r>
          </a:p>
          <a:p>
            <a:pPr marL="514350" indent="-514350">
              <a:buFont typeface="+mj-lt"/>
              <a:buAutoNum type="romanUcPeriod"/>
            </a:pPr>
            <a:r>
              <a:rPr lang="en-GB" dirty="0"/>
              <a:t>D</a:t>
            </a:r>
            <a:r>
              <a:rPr lang="en-CH" dirty="0"/>
              <a:t>ifferent initial directions of motion</a:t>
            </a:r>
          </a:p>
          <a:p>
            <a:endParaRPr lang="en-CH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8DC1A25-0D28-F6C9-21EE-E2FE1723CD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TOF: reflector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728C46-CDDA-3740-285A-9EA4A47653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33" b="0" i="0" u="none" strike="noStrike" kern="1200" cap="none" spc="0" normalizeH="0" baseline="0" noProof="0" dirty="0">
                <a:ln>
                  <a:noFill/>
                </a:ln>
                <a:solidFill>
                  <a:srgbClr val="413C3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Maria </a:t>
            </a:r>
            <a:r>
              <a:rPr kumimoji="0" lang="fr-FR" sz="933" b="0" i="0" u="none" strike="noStrike" kern="1200" cap="none" spc="0" normalizeH="0" baseline="0" noProof="0" dirty="0" err="1">
                <a:ln>
                  <a:noFill/>
                </a:ln>
                <a:solidFill>
                  <a:srgbClr val="413C3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Pavlou</a:t>
            </a:r>
            <a:r>
              <a:rPr kumimoji="0" lang="fr-FR" sz="933" b="0" i="0" u="none" strike="noStrike" kern="1200" cap="none" spc="0" normalizeH="0" baseline="0" noProof="0" dirty="0">
                <a:ln>
                  <a:noFill/>
                </a:ln>
                <a:solidFill>
                  <a:srgbClr val="413C3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8EB24B-3E47-42AD-D88E-CDD766C589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E1CD7C-2161-7D43-862E-CE4C333CD873}" type="slidenum">
              <a:rPr kumimoji="0" lang="fr-FR" sz="933" b="1" i="0" u="none" strike="noStrike" kern="1200" cap="none" spc="0" normalizeH="0" baseline="0" noProof="0" smtClean="0">
                <a:ln>
                  <a:noFill/>
                </a:ln>
                <a:solidFill>
                  <a:srgbClr val="413C3A"/>
                </a:solidFill>
                <a:effectLst/>
                <a:uLnTx/>
                <a:uFillTx/>
                <a:latin typeface="Franklin Gothic Demi Cond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fr-FR" sz="933" b="1" i="0" u="none" strike="noStrike" kern="1200" cap="none" spc="0" normalizeH="0" baseline="0" noProof="0" dirty="0">
              <a:ln>
                <a:noFill/>
              </a:ln>
              <a:solidFill>
                <a:srgbClr val="413C3A"/>
              </a:solidFill>
              <a:effectLst/>
              <a:uLnTx/>
              <a:uFillTx/>
              <a:latin typeface="Franklin Gothic Demi Cond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9F1A7DA-042F-71CE-0A66-87F1474820C4}"/>
              </a:ext>
            </a:extLst>
          </p:cNvPr>
          <p:cNvSpPr txBox="1"/>
          <p:nvPr/>
        </p:nvSpPr>
        <p:spPr>
          <a:xfrm>
            <a:off x="925985" y="2308457"/>
            <a:ext cx="4102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H" sz="1800" b="0" i="0" u="none" strike="noStrike" kern="1200" cap="none" spc="0" normalizeH="0" baseline="0" noProof="0" dirty="0">
              <a:ln>
                <a:noFill/>
              </a:ln>
              <a:solidFill>
                <a:srgbClr val="413C3A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H" sz="1800" b="0" i="0" u="none" strike="noStrike" kern="1200" cap="none" spc="0" normalizeH="0" baseline="0" noProof="0" dirty="0">
              <a:ln>
                <a:noFill/>
              </a:ln>
              <a:solidFill>
                <a:srgbClr val="413C3A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id="{68F3E6D9-0599-B3CB-98D0-323CA3449D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1538" y="1427127"/>
            <a:ext cx="5186173" cy="2074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>
            <a:extLst>
              <a:ext uri="{FF2B5EF4-FFF2-40B4-BE49-F238E27FC236}">
                <a16:creationId xmlns:a16="http://schemas.microsoft.com/office/drawing/2014/main" id="{A07688CF-4834-D7D2-EB35-D206CE10A4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6681" y="4124740"/>
            <a:ext cx="4875886" cy="2074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04010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412CD1A-11E8-E184-C9BE-1F81BE1467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6501" y="1624237"/>
            <a:ext cx="6195326" cy="2401021"/>
          </a:xfrm>
        </p:spPr>
        <p:txBody>
          <a:bodyPr>
            <a:noAutofit/>
          </a:bodyPr>
          <a:lstStyle/>
          <a:p>
            <a:r>
              <a:rPr lang="en-CH" sz="2000" dirty="0"/>
              <a:t>Operate on the same plysical principles as quadrupoles</a:t>
            </a:r>
          </a:p>
          <a:p>
            <a:r>
              <a:rPr lang="en-CH" sz="2000" dirty="0"/>
              <a:t>Filled with He</a:t>
            </a:r>
          </a:p>
          <a:p>
            <a:pPr marL="457200" indent="-457200">
              <a:buFont typeface="+mj-lt"/>
              <a:buAutoNum type="arabicPeriod"/>
            </a:pPr>
            <a:r>
              <a:rPr lang="en-CH" sz="2000" dirty="0"/>
              <a:t>Trap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000" dirty="0"/>
              <a:t>I</a:t>
            </a:r>
            <a:r>
              <a:rPr lang="en-CH" sz="2000" dirty="0"/>
              <a:t>solate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000" dirty="0"/>
              <a:t>F</a:t>
            </a:r>
            <a:r>
              <a:rPr lang="en-CH" sz="2000" dirty="0"/>
              <a:t>ragment (Collision Induced Dissociation, CID)</a:t>
            </a:r>
          </a:p>
          <a:p>
            <a:r>
              <a:rPr lang="en-CH" sz="2000" dirty="0"/>
              <a:t>Quadrupole IT (aka 3D): Ions trapped in 3 dimensions, space charging effect</a:t>
            </a:r>
          </a:p>
          <a:p>
            <a:endParaRPr lang="en-CH" sz="20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39C6DBD-F9BB-09A1-6F9D-9211A28E32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6501" y="174710"/>
            <a:ext cx="5696234" cy="1430337"/>
          </a:xfrm>
        </p:spPr>
        <p:txBody>
          <a:bodyPr/>
          <a:lstStyle/>
          <a:p>
            <a:r>
              <a:rPr lang="en-CH" dirty="0"/>
              <a:t>Ion Traps (IT)</a:t>
            </a:r>
            <a:br>
              <a:rPr lang="en-CH" dirty="0"/>
            </a:br>
            <a:r>
              <a:rPr lang="en-CH" dirty="0"/>
              <a:t>3D and 2D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8A4382-2085-B9D1-DB93-2798D86C02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33" b="0" i="0" u="none" strike="noStrike" kern="1200" cap="none" spc="0" normalizeH="0" baseline="0" noProof="0" dirty="0">
                <a:ln>
                  <a:noFill/>
                </a:ln>
                <a:solidFill>
                  <a:srgbClr val="413C3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Maria </a:t>
            </a:r>
            <a:r>
              <a:rPr kumimoji="0" lang="fr-FR" sz="933" b="0" i="0" u="none" strike="noStrike" kern="1200" cap="none" spc="0" normalizeH="0" baseline="0" noProof="0" dirty="0" err="1">
                <a:ln>
                  <a:noFill/>
                </a:ln>
                <a:solidFill>
                  <a:srgbClr val="413C3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Pavlou</a:t>
            </a:r>
            <a:endParaRPr kumimoji="0" lang="fr-FR" sz="933" b="0" i="0" u="none" strike="noStrike" kern="1200" cap="none" spc="0" normalizeH="0" baseline="0" noProof="0" dirty="0">
              <a:ln>
                <a:noFill/>
              </a:ln>
              <a:solidFill>
                <a:srgbClr val="413C3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4A350B-61A8-630F-8FB1-124D778B5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E1CD7C-2161-7D43-862E-CE4C333CD873}" type="slidenum">
              <a:rPr kumimoji="0" lang="fr-FR" sz="933" b="1" i="0" u="none" strike="noStrike" kern="1200" cap="none" spc="0" normalizeH="0" baseline="0" noProof="0" smtClean="0">
                <a:ln>
                  <a:noFill/>
                </a:ln>
                <a:solidFill>
                  <a:srgbClr val="413C3A"/>
                </a:solidFill>
                <a:effectLst/>
                <a:uLnTx/>
                <a:uFillTx/>
                <a:latin typeface="Franklin Gothic Demi Cond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fr-FR" sz="933" b="1" i="0" u="none" strike="noStrike" kern="1200" cap="none" spc="0" normalizeH="0" baseline="0" noProof="0" dirty="0">
              <a:ln>
                <a:noFill/>
              </a:ln>
              <a:solidFill>
                <a:srgbClr val="413C3A"/>
              </a:solidFill>
              <a:effectLst/>
              <a:uLnTx/>
              <a:uFillTx/>
              <a:latin typeface="Franklin Gothic Demi Cond"/>
              <a:ea typeface="+mn-ea"/>
              <a:cs typeface="+mn-cs"/>
            </a:endParaRPr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id="{A07A3090-2863-4C81-270F-973A252BB7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1360" y="721241"/>
            <a:ext cx="4036826" cy="3309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96DF458D-64AC-E92C-C795-8BC7BC4D2AC3}"/>
              </a:ext>
            </a:extLst>
          </p:cNvPr>
          <p:cNvSpPr txBox="1">
            <a:spLocks/>
          </p:cNvSpPr>
          <p:nvPr/>
        </p:nvSpPr>
        <p:spPr>
          <a:xfrm>
            <a:off x="1206500" y="4618503"/>
            <a:ext cx="6264307" cy="1921151"/>
          </a:xfrm>
          <a:prstGeom prst="rect">
            <a:avLst/>
          </a:prstGeom>
        </p:spPr>
        <p:txBody>
          <a:bodyPr vert="horz" lIns="180000" tIns="45720" rIns="91440" bIns="45720" rtlCol="0">
            <a:normAutofit lnSpcReduction="10000"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" pitchFamily="2" charset="2"/>
              <a:buChar char="§"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133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SzPct val="90000"/>
              <a:buFont typeface="Wingdings" pitchFamily="2" charset="2"/>
              <a:buChar char="§"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30613"/>
              </a:buClr>
              <a:buSzPct val="90000"/>
              <a:buFont typeface="Wingdings" pitchFamily="2" charset="2"/>
              <a:buChar char="§"/>
              <a:tabLst/>
              <a:defRPr/>
            </a:pPr>
            <a:endParaRPr kumimoji="0" lang="en-CH" sz="2000" b="0" i="0" u="none" strike="noStrike" kern="1200" cap="none" spc="0" normalizeH="0" baseline="0" noProof="0" dirty="0">
              <a:ln>
                <a:noFill/>
              </a:ln>
              <a:solidFill>
                <a:srgbClr val="413C3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30613"/>
              </a:buClr>
              <a:buSzPct val="90000"/>
              <a:buFont typeface="Wingdings" pitchFamily="2" charset="2"/>
              <a:buChar char="§"/>
              <a:tabLst/>
              <a:defRPr/>
            </a:pPr>
            <a:r>
              <a:rPr kumimoji="0" lang="en-CH" sz="2000" b="0" i="0" u="none" strike="noStrike" kern="1200" cap="none" spc="0" normalizeH="0" baseline="0" noProof="0" dirty="0">
                <a:ln>
                  <a:noFill/>
                </a:ln>
                <a:solidFill>
                  <a:srgbClr val="413C3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Advantages of Linear IT (aka 2D)</a:t>
            </a:r>
          </a:p>
          <a:p>
            <a:pPr marL="457200" marR="0" lvl="0" indent="-45720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30613"/>
              </a:buClr>
              <a:buSzPct val="90000"/>
              <a:buFont typeface="+mj-lt"/>
              <a:buAutoNum type="arabicPeriod"/>
              <a:tabLst/>
              <a:defRPr/>
            </a:pPr>
            <a:r>
              <a:rPr kumimoji="0" lang="en-CA" sz="2000" b="0" i="0" u="none" strike="noStrike" kern="1200" cap="none" spc="0" normalizeH="0" baseline="0" noProof="0" dirty="0">
                <a:ln>
                  <a:noFill/>
                </a:ln>
                <a:solidFill>
                  <a:srgbClr val="413C3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50x ion storage capacity</a:t>
            </a:r>
          </a:p>
          <a:p>
            <a:pPr marL="457200" marR="0" lvl="0" indent="-45720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30613"/>
              </a:buClr>
              <a:buSzPct val="90000"/>
              <a:buFont typeface="+mj-lt"/>
              <a:buAutoNum type="arabicPeriod"/>
              <a:tabLst/>
              <a:defRPr/>
            </a:pPr>
            <a:r>
              <a:rPr kumimoji="0" lang="en-CA" sz="2000" b="0" i="0" u="none" strike="noStrike" kern="1200" cap="none" spc="0" normalizeH="0" baseline="0" noProof="0" dirty="0">
                <a:ln>
                  <a:noFill/>
                </a:ln>
                <a:solidFill>
                  <a:srgbClr val="413C3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20x higher injection efficiency</a:t>
            </a:r>
          </a:p>
          <a:p>
            <a:pPr marL="457200" marR="0" lvl="0" indent="-45720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30613"/>
              </a:buClr>
              <a:buSzPct val="90000"/>
              <a:buFont typeface="+mj-lt"/>
              <a:buAutoNum type="arabicPeriod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413C3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simplicity of construction </a:t>
            </a:r>
            <a:endParaRPr kumimoji="0" lang="en-CH" sz="2000" b="0" i="0" u="none" strike="noStrike" kern="1200" cap="none" spc="0" normalizeH="0" baseline="0" noProof="0" dirty="0">
              <a:ln>
                <a:noFill/>
              </a:ln>
              <a:solidFill>
                <a:srgbClr val="413C3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AA55477-DDF2-C680-3FF4-ED4E3AE3C7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6088" y="4333796"/>
            <a:ext cx="4474070" cy="234533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C7181D0-9186-939F-5464-889DAE63E286}"/>
              </a:ext>
            </a:extLst>
          </p:cNvPr>
          <p:cNvSpPr txBox="1"/>
          <p:nvPr/>
        </p:nvSpPr>
        <p:spPr>
          <a:xfrm>
            <a:off x="931896" y="6455029"/>
            <a:ext cx="61023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H" sz="1800" b="0" i="0" u="none" strike="noStrike" kern="1200" cap="none" spc="0" normalizeH="0" baseline="0" noProof="0" dirty="0">
                <a:ln>
                  <a:noFill/>
                </a:ln>
                <a:solidFill>
                  <a:srgbClr val="413C3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http://dx.doi.org/10.1016/j.cplett.2016.11.011</a:t>
            </a:r>
          </a:p>
        </p:txBody>
      </p:sp>
    </p:spTree>
    <p:extLst>
      <p:ext uri="{BB962C8B-B14F-4D97-AF65-F5344CB8AC3E}">
        <p14:creationId xmlns:p14="http://schemas.microsoft.com/office/powerpoint/2010/main" val="1693463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2D895E2-D272-B64A-B4A1-80794B4DC4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GB" dirty="0"/>
              <a:t>Create ions from analyte molecules 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Separate the ions based on charge and mass 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Select and fragment ions of interest to provide structural information (MS/MS) 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Detect ions and determine their mass-to-charge (m/z) </a:t>
            </a:r>
          </a:p>
          <a:p>
            <a:endParaRPr lang="en-CH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036F16F-9982-5946-9481-05EC59FA84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6500" y="174710"/>
            <a:ext cx="6184113" cy="1430337"/>
          </a:xfrm>
        </p:spPr>
        <p:txBody>
          <a:bodyPr/>
          <a:lstStyle/>
          <a:p>
            <a:r>
              <a:rPr lang="en-CH" dirty="0"/>
              <a:t>A mass-spec has 4 tasks…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6482DB-E076-E042-AB2B-3AA47599A4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33" b="0" i="0" u="none" strike="noStrike" kern="1200" cap="none" spc="0" normalizeH="0" baseline="0" noProof="0" dirty="0">
                <a:ln>
                  <a:noFill/>
                </a:ln>
                <a:solidFill>
                  <a:srgbClr val="413C3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Maria </a:t>
            </a:r>
            <a:r>
              <a:rPr kumimoji="0" lang="fr-FR" sz="933" b="0" i="0" u="none" strike="noStrike" kern="1200" cap="none" spc="0" normalizeH="0" baseline="0" noProof="0" dirty="0" err="1">
                <a:ln>
                  <a:noFill/>
                </a:ln>
                <a:solidFill>
                  <a:srgbClr val="413C3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Pavlou</a:t>
            </a:r>
            <a:r>
              <a:rPr kumimoji="0" lang="fr-FR" sz="933" b="0" i="0" u="none" strike="noStrike" kern="1200" cap="none" spc="0" normalizeH="0" baseline="0" noProof="0" dirty="0">
                <a:ln>
                  <a:noFill/>
                </a:ln>
                <a:solidFill>
                  <a:srgbClr val="413C3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A772B8-325B-C243-92B1-219BD96B5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E1CD7C-2161-7D43-862E-CE4C333CD873}" type="slidenum">
              <a:rPr kumimoji="0" lang="fr-FR" sz="933" b="1" i="0" u="none" strike="noStrike" kern="1200" cap="none" spc="0" normalizeH="0" baseline="0" noProof="0" smtClean="0">
                <a:ln>
                  <a:noFill/>
                </a:ln>
                <a:solidFill>
                  <a:srgbClr val="413C3A"/>
                </a:solidFill>
                <a:effectLst/>
                <a:uLnTx/>
                <a:uFillTx/>
                <a:latin typeface="Franklin Gothic Demi Cond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fr-FR" sz="933" b="1" i="0" u="none" strike="noStrike" kern="1200" cap="none" spc="0" normalizeH="0" baseline="0" noProof="0" dirty="0">
              <a:ln>
                <a:noFill/>
              </a:ln>
              <a:solidFill>
                <a:srgbClr val="413C3A"/>
              </a:solidFill>
              <a:effectLst/>
              <a:uLnTx/>
              <a:uFillTx/>
              <a:latin typeface="Franklin Gothic Demi Cond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10127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22">
            <a:extLst>
              <a:ext uri="{FF2B5EF4-FFF2-40B4-BE49-F238E27FC236}">
                <a16:creationId xmlns:a16="http://schemas.microsoft.com/office/drawing/2014/main" id="{105BB38C-BFD9-EFFF-D25E-F07E130D25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9579" y="1586478"/>
            <a:ext cx="7427361" cy="4515696"/>
          </a:xfrm>
        </p:spPr>
        <p:txBody>
          <a:bodyPr>
            <a:noAutofit/>
          </a:bodyPr>
          <a:lstStyle/>
          <a:p>
            <a:r>
              <a:rPr lang="en-GB" sz="2000" dirty="0">
                <a:solidFill>
                  <a:schemeClr val="tx1">
                    <a:lumMod val="50000"/>
                  </a:schemeClr>
                </a:solidFill>
                <a:effectLst/>
                <a:latin typeface="Calibri" panose="020F0502020204030204" pitchFamily="34" charset="0"/>
              </a:rPr>
              <a:t>Electrostatic field applied between 1 central spindle electrode and 2 halves of outer shell electrode</a:t>
            </a:r>
          </a:p>
          <a:p>
            <a:endParaRPr lang="en-GB" sz="2000" dirty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defTabSz="823893" eaLnBrk="0" fontAlgn="base" hangingPunct="0">
              <a:spcBef>
                <a:spcPct val="0"/>
              </a:spcBef>
              <a:spcAft>
                <a:spcPct val="30000"/>
              </a:spcAft>
              <a:buClr>
                <a:srgbClr val="EE3134"/>
              </a:buClr>
              <a:buFontTx/>
              <a:buChar char="•"/>
              <a:tabLst>
                <a:tab pos="114297" algn="l"/>
              </a:tabLst>
            </a:pPr>
            <a:r>
              <a:rPr lang="en-GB" sz="2000" dirty="0">
                <a:solidFill>
                  <a:schemeClr val="tx1">
                    <a:lumMod val="50000"/>
                  </a:schemeClr>
                </a:solidFill>
                <a:ea typeface="ＭＳ Ｐゴシック"/>
                <a:cs typeface="Arial"/>
              </a:rPr>
              <a:t>A short ion packet of one </a:t>
            </a:r>
            <a:r>
              <a:rPr lang="en-GB" sz="2000" i="1" dirty="0">
                <a:solidFill>
                  <a:schemeClr val="tx1">
                    <a:lumMod val="50000"/>
                  </a:schemeClr>
                </a:solidFill>
                <a:ea typeface="ＭＳ Ｐゴシック"/>
                <a:cs typeface="Arial"/>
              </a:rPr>
              <a:t>m/z</a:t>
            </a:r>
            <a:r>
              <a:rPr lang="en-GB" sz="2000" dirty="0">
                <a:solidFill>
                  <a:schemeClr val="tx1">
                    <a:lumMod val="50000"/>
                  </a:schemeClr>
                </a:solidFill>
                <a:ea typeface="ＭＳ Ｐゴシック"/>
                <a:cs typeface="Arial"/>
              </a:rPr>
              <a:t> enters the field tangentially, off-equator</a:t>
            </a:r>
          </a:p>
          <a:p>
            <a:pPr defTabSz="823893" eaLnBrk="0" fontAlgn="base" hangingPunct="0">
              <a:spcBef>
                <a:spcPct val="0"/>
              </a:spcBef>
              <a:spcAft>
                <a:spcPct val="30000"/>
              </a:spcAft>
              <a:buClr>
                <a:srgbClr val="EE3134"/>
              </a:buClr>
              <a:buFontTx/>
              <a:buChar char="•"/>
              <a:tabLst>
                <a:tab pos="114297" algn="l"/>
              </a:tabLst>
            </a:pPr>
            <a:r>
              <a:rPr lang="en-GB" sz="2000" dirty="0">
                <a:solidFill>
                  <a:schemeClr val="tx1">
                    <a:lumMod val="50000"/>
                  </a:schemeClr>
                </a:solidFill>
                <a:ea typeface="ＭＳ Ｐゴシック"/>
                <a:cs typeface="Arial"/>
              </a:rPr>
              <a:t> Ions are squeezed towards the central electrode by increasing voltage on the central electrode</a:t>
            </a:r>
          </a:p>
          <a:p>
            <a:pPr defTabSz="823893" eaLnBrk="0" fontAlgn="base" hangingPunct="0">
              <a:spcBef>
                <a:spcPct val="0"/>
              </a:spcBef>
              <a:spcAft>
                <a:spcPct val="30000"/>
              </a:spcAft>
              <a:buClr>
                <a:srgbClr val="EE3134"/>
              </a:buClr>
              <a:buFontTx/>
              <a:buChar char="•"/>
              <a:tabLst>
                <a:tab pos="114297" algn="l"/>
              </a:tabLst>
            </a:pPr>
            <a:r>
              <a:rPr lang="en-GB" sz="2000" dirty="0">
                <a:solidFill>
                  <a:schemeClr val="tx1">
                    <a:lumMod val="50000"/>
                  </a:schemeClr>
                </a:solidFill>
                <a:ea typeface="ＭＳ Ｐゴシック"/>
                <a:cs typeface="Arial"/>
              </a:rPr>
              <a:t> In the axial direction, ions are forced to move away from the narrow gap towards the wider gap near the equator</a:t>
            </a:r>
          </a:p>
          <a:p>
            <a:pPr defTabSz="823893" eaLnBrk="0" fontAlgn="base" hangingPunct="0">
              <a:spcBef>
                <a:spcPct val="0"/>
              </a:spcBef>
              <a:spcAft>
                <a:spcPct val="30000"/>
              </a:spcAft>
              <a:buClr>
                <a:srgbClr val="EE3134"/>
              </a:buClr>
              <a:buFontTx/>
              <a:buChar char="•"/>
              <a:tabLst>
                <a:tab pos="114297" algn="l"/>
              </a:tabLst>
            </a:pPr>
            <a:r>
              <a:rPr lang="en-GB" sz="2000" dirty="0">
                <a:solidFill>
                  <a:schemeClr val="tx1">
                    <a:lumMod val="50000"/>
                  </a:schemeClr>
                </a:solidFill>
                <a:ea typeface="ＭＳ Ｐゴシック"/>
                <a:cs typeface="Arial"/>
              </a:rPr>
              <a:t> This initiates axial oscillations without the need for any further excitation </a:t>
            </a:r>
          </a:p>
          <a:p>
            <a:pPr defTabSz="823893" eaLnBrk="0" fontAlgn="base" hangingPunct="0">
              <a:spcBef>
                <a:spcPct val="0"/>
              </a:spcBef>
              <a:spcAft>
                <a:spcPct val="30000"/>
              </a:spcAft>
              <a:buClr>
                <a:srgbClr val="EE3134"/>
              </a:buClr>
              <a:tabLst>
                <a:tab pos="114297" algn="l"/>
              </a:tabLst>
            </a:pPr>
            <a:r>
              <a:rPr lang="en-GB" sz="2000" dirty="0">
                <a:solidFill>
                  <a:schemeClr val="tx1">
                    <a:lumMod val="50000"/>
                  </a:schemeClr>
                </a:solidFill>
                <a:ea typeface="ＭＳ Ｐゴシック"/>
                <a:cs typeface="Arial"/>
              </a:rPr>
              <a:t>(“excitation by injection”)</a:t>
            </a:r>
          </a:p>
          <a:p>
            <a:pPr defTabSz="823893" eaLnBrk="0" fontAlgn="base" hangingPunct="0">
              <a:spcBef>
                <a:spcPct val="0"/>
              </a:spcBef>
              <a:spcAft>
                <a:spcPct val="30000"/>
              </a:spcAft>
              <a:buClr>
                <a:srgbClr val="EE3134"/>
              </a:buClr>
              <a:buFontTx/>
              <a:buChar char="•"/>
              <a:tabLst>
                <a:tab pos="114297" algn="l"/>
              </a:tabLst>
            </a:pPr>
            <a:r>
              <a:rPr lang="en-GB" sz="2000" dirty="0">
                <a:solidFill>
                  <a:schemeClr val="tx1">
                    <a:lumMod val="50000"/>
                  </a:schemeClr>
                </a:solidFill>
                <a:ea typeface="ＭＳ Ｐゴシック"/>
                <a:cs typeface="Arial"/>
              </a:rPr>
              <a:t> After the voltage increase stops, ion trajectories become a stable spiral</a:t>
            </a:r>
          </a:p>
          <a:p>
            <a:endParaRPr lang="en-GB" sz="2000" dirty="0">
              <a:solidFill>
                <a:schemeClr val="tx1">
                  <a:lumMod val="50000"/>
                </a:schemeClr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C48837B-35C4-2A70-02D7-75C96E5439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Orbitrap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D34CA0-39C9-D52D-CE43-AEDA93B34F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33" b="0" i="0" u="none" strike="noStrike" kern="1200" cap="none" spc="0" normalizeH="0" baseline="0" noProof="0">
                <a:ln>
                  <a:noFill/>
                </a:ln>
                <a:solidFill>
                  <a:srgbClr val="413C3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Speaker </a:t>
            </a:r>
            <a:endParaRPr kumimoji="0" lang="fr-FR" sz="933" b="0" i="0" u="none" strike="noStrike" kern="1200" cap="none" spc="0" normalizeH="0" baseline="0" noProof="0" dirty="0">
              <a:ln>
                <a:noFill/>
              </a:ln>
              <a:solidFill>
                <a:srgbClr val="413C3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19A62D-57F1-CAE8-C832-623A24B197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E1CD7C-2161-7D43-862E-CE4C333CD873}" type="slidenum">
              <a:rPr kumimoji="0" lang="fr-FR" sz="933" b="1" i="0" u="none" strike="noStrike" kern="1200" cap="none" spc="0" normalizeH="0" baseline="0" noProof="0" smtClean="0">
                <a:ln>
                  <a:noFill/>
                </a:ln>
                <a:solidFill>
                  <a:srgbClr val="413C3A"/>
                </a:solidFill>
                <a:effectLst/>
                <a:uLnTx/>
                <a:uFillTx/>
                <a:latin typeface="Franklin Gothic Demi Cond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fr-FR" sz="933" b="1" i="0" u="none" strike="noStrike" kern="1200" cap="none" spc="0" normalizeH="0" baseline="0" noProof="0" dirty="0">
              <a:ln>
                <a:noFill/>
              </a:ln>
              <a:solidFill>
                <a:srgbClr val="413C3A"/>
              </a:solidFill>
              <a:effectLst/>
              <a:uLnTx/>
              <a:uFillTx/>
              <a:latin typeface="Franklin Gothic Demi Cond"/>
              <a:ea typeface="+mn-ea"/>
              <a:cs typeface="+mn-cs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BB618F0-D49C-8514-C41C-66DCC14F726C}"/>
              </a:ext>
            </a:extLst>
          </p:cNvPr>
          <p:cNvGrpSpPr>
            <a:grpSpLocks noChangeAspect="1"/>
          </p:cNvGrpSpPr>
          <p:nvPr/>
        </p:nvGrpSpPr>
        <p:grpSpPr>
          <a:xfrm>
            <a:off x="7988019" y="3386734"/>
            <a:ext cx="4203981" cy="2988000"/>
            <a:chOff x="3460750" y="1435561"/>
            <a:chExt cx="5270500" cy="3746039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C7FCDEAA-688F-7E64-358C-50610742661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460750" y="1676400"/>
              <a:ext cx="5270500" cy="3505200"/>
            </a:xfrm>
            <a:prstGeom prst="rect">
              <a:avLst/>
            </a:prstGeom>
          </p:spPr>
        </p:pic>
        <p:sp>
          <p:nvSpPr>
            <p:cNvPr id="9" name="Line 10">
              <a:extLst>
                <a:ext uri="{FF2B5EF4-FFF2-40B4-BE49-F238E27FC236}">
                  <a16:creationId xmlns:a16="http://schemas.microsoft.com/office/drawing/2014/main" id="{A58D5537-4431-1673-FDCE-4FC5ECA654A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135632" y="1752300"/>
              <a:ext cx="0" cy="1720851"/>
            </a:xfrm>
            <a:prstGeom prst="line">
              <a:avLst/>
            </a:prstGeom>
            <a:noFill/>
            <a:ln w="31750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itchFamily="100" charset="-128"/>
                <a:cs typeface="+mn-cs"/>
              </a:endParaRPr>
            </a:p>
          </p:txBody>
        </p:sp>
        <p:sp>
          <p:nvSpPr>
            <p:cNvPr id="10" name="Line 11">
              <a:extLst>
                <a:ext uri="{FF2B5EF4-FFF2-40B4-BE49-F238E27FC236}">
                  <a16:creationId xmlns:a16="http://schemas.microsoft.com/office/drawing/2014/main" id="{1AE7B980-52AC-630F-141B-61143080A8F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119814" y="2814333"/>
              <a:ext cx="2230437" cy="673100"/>
            </a:xfrm>
            <a:prstGeom prst="line">
              <a:avLst/>
            </a:prstGeom>
            <a:noFill/>
            <a:ln w="31750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itchFamily="100" charset="-128"/>
                <a:cs typeface="+mn-cs"/>
              </a:endParaRPr>
            </a:p>
          </p:txBody>
        </p:sp>
        <p:sp>
          <p:nvSpPr>
            <p:cNvPr id="11" name="AutoShape 12">
              <a:extLst>
                <a:ext uri="{FF2B5EF4-FFF2-40B4-BE49-F238E27FC236}">
                  <a16:creationId xmlns:a16="http://schemas.microsoft.com/office/drawing/2014/main" id="{AF538E47-7236-A85B-AE6F-88A25777EAD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0780463" flipH="1" flipV="1">
              <a:off x="4060769" y="3738255"/>
              <a:ext cx="160339" cy="544512"/>
            </a:xfrm>
            <a:prstGeom prst="curvedRightArrow">
              <a:avLst>
                <a:gd name="adj1" fmla="val 67921"/>
                <a:gd name="adj2" fmla="val 135841"/>
                <a:gd name="adj3" fmla="val 33333"/>
              </a:avLst>
            </a:prstGeom>
            <a:solidFill>
              <a:srgbClr val="0000FF"/>
            </a:solidFill>
            <a:ln w="12700">
              <a:solidFill>
                <a:srgbClr val="0000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itchFamily="100" charset="-128"/>
                <a:cs typeface="+mn-cs"/>
              </a:endParaRPr>
            </a:p>
          </p:txBody>
        </p:sp>
        <p:sp>
          <p:nvSpPr>
            <p:cNvPr id="12" name="Text Box 13">
              <a:extLst>
                <a:ext uri="{FF2B5EF4-FFF2-40B4-BE49-F238E27FC236}">
                  <a16:creationId xmlns:a16="http://schemas.microsoft.com/office/drawing/2014/main" id="{CFCCA285-DD20-0C22-A65B-92777180909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82737" y="1435561"/>
              <a:ext cx="275242" cy="42167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 lIns="82315" tIns="41157" rIns="82315" bIns="41157">
              <a:spAutoFit/>
            </a:bodyPr>
            <a:lstStyle/>
            <a:p>
              <a:pPr marL="0" marR="0" lvl="0" indent="0" algn="ctr" defTabSz="82389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200" b="0" i="1" u="none" strike="noStrike" kern="1200" cap="none" spc="0" normalizeH="0" baseline="0" noProof="0">
                  <a:ln>
                    <a:noFill/>
                  </a:ln>
                  <a:solidFill>
                    <a:srgbClr val="0066CC"/>
                  </a:solidFill>
                  <a:effectLst/>
                  <a:uLnTx/>
                  <a:uFillTx/>
                  <a:latin typeface="Times" pitchFamily="18" charset="0"/>
                  <a:ea typeface="ＭＳ Ｐゴシック" pitchFamily="100" charset="-128"/>
                  <a:cs typeface="+mn-cs"/>
                </a:rPr>
                <a:t>r</a:t>
              </a:r>
              <a:endParaRPr kumimoji="0" lang="en-US" sz="2200" b="0" i="1" u="none" strike="noStrike" kern="1200" cap="none" spc="0" normalizeH="0" baseline="0" noProof="0">
                <a:ln>
                  <a:noFill/>
                </a:ln>
                <a:solidFill>
                  <a:srgbClr val="0066CC"/>
                </a:solidFill>
                <a:effectLst/>
                <a:uLnTx/>
                <a:uFillTx/>
                <a:latin typeface="Times" pitchFamily="18" charset="0"/>
                <a:ea typeface="ＭＳ Ｐゴシック" pitchFamily="100" charset="-128"/>
                <a:cs typeface="+mn-cs"/>
              </a:endParaRPr>
            </a:p>
          </p:txBody>
        </p:sp>
        <p:sp>
          <p:nvSpPr>
            <p:cNvPr id="13" name="Text Box 14">
              <a:extLst>
                <a:ext uri="{FF2B5EF4-FFF2-40B4-BE49-F238E27FC236}">
                  <a16:creationId xmlns:a16="http://schemas.microsoft.com/office/drawing/2014/main" id="{9F21F4AB-A6E6-5134-3741-07958CABD15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53906" y="4165293"/>
              <a:ext cx="321728" cy="42167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 lIns="82315" tIns="41157" rIns="82315" bIns="41157">
              <a:spAutoFit/>
            </a:bodyPr>
            <a:lstStyle/>
            <a:p>
              <a:pPr marL="0" marR="0" lvl="0" indent="0" algn="ctr" defTabSz="82389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sz="2200" b="0" i="1" u="none" strike="noStrike" kern="1200" cap="none" spc="0" normalizeH="0" baseline="0" noProof="0">
                  <a:ln>
                    <a:noFill/>
                  </a:ln>
                  <a:solidFill>
                    <a:srgbClr val="0066CC"/>
                  </a:solidFill>
                  <a:effectLst/>
                  <a:uLnTx/>
                  <a:uFillTx/>
                  <a:latin typeface="Times New Roman" pitchFamily="18" charset="0"/>
                  <a:ea typeface="ＭＳ Ｐゴシック" pitchFamily="100" charset="-128"/>
                  <a:cs typeface="Times New Roman" pitchFamily="18" charset="0"/>
                </a:rPr>
                <a:t>φ</a:t>
              </a:r>
            </a:p>
          </p:txBody>
        </p:sp>
        <p:sp>
          <p:nvSpPr>
            <p:cNvPr id="14" name="Text Box 13">
              <a:extLst>
                <a:ext uri="{FF2B5EF4-FFF2-40B4-BE49-F238E27FC236}">
                  <a16:creationId xmlns:a16="http://schemas.microsoft.com/office/drawing/2014/main" id="{658EADC0-B1D0-2A72-B179-EBF60872103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333509" y="2562877"/>
              <a:ext cx="273051" cy="42167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 lIns="82315" tIns="41157" rIns="82315" bIns="41157">
              <a:spAutoFit/>
            </a:bodyPr>
            <a:lstStyle/>
            <a:p>
              <a:pPr marL="0" marR="0" lvl="0" indent="0" algn="ctr" defTabSz="82389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200" b="0" i="1" u="none" strike="noStrike" kern="1200" cap="none" spc="0" normalizeH="0" baseline="0" noProof="0">
                  <a:ln>
                    <a:noFill/>
                  </a:ln>
                  <a:solidFill>
                    <a:srgbClr val="0066CC"/>
                  </a:solidFill>
                  <a:effectLst/>
                  <a:uLnTx/>
                  <a:uFillTx/>
                  <a:latin typeface="Times" pitchFamily="18" charset="0"/>
                  <a:ea typeface="ＭＳ Ｐゴシック" pitchFamily="100" charset="-128"/>
                  <a:cs typeface="+mn-cs"/>
                </a:rPr>
                <a:t>z</a:t>
              </a:r>
              <a:endParaRPr kumimoji="0" lang="en-US" sz="2200" b="0" i="1" u="none" strike="noStrike" kern="1200" cap="none" spc="0" normalizeH="0" baseline="0" noProof="0">
                <a:ln>
                  <a:noFill/>
                </a:ln>
                <a:solidFill>
                  <a:srgbClr val="0066CC"/>
                </a:solidFill>
                <a:effectLst/>
                <a:uLnTx/>
                <a:uFillTx/>
                <a:latin typeface="Times" pitchFamily="18" charset="0"/>
                <a:ea typeface="ＭＳ Ｐゴシック" pitchFamily="100" charset="-128"/>
                <a:cs typeface="+mn-cs"/>
              </a:endParaRPr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F83D3D29-06FA-722C-23FA-41D6917B2EA6}"/>
              </a:ext>
            </a:extLst>
          </p:cNvPr>
          <p:cNvSpPr/>
          <p:nvPr/>
        </p:nvSpPr>
        <p:spPr>
          <a:xfrm>
            <a:off x="9278754" y="65407"/>
            <a:ext cx="2879549" cy="333816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H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aphicFrame>
        <p:nvGraphicFramePr>
          <p:cNvPr id="17" name="Object 4">
            <a:extLst>
              <a:ext uri="{FF2B5EF4-FFF2-40B4-BE49-F238E27FC236}">
                <a16:creationId xmlns:a16="http://schemas.microsoft.com/office/drawing/2014/main" id="{858D6A2D-9838-2B89-C48E-10DD4E983C1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569072" y="1171789"/>
          <a:ext cx="2228715" cy="90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257300" imgH="508000" progId="Equation.3">
                  <p:embed/>
                </p:oleObj>
              </mc:Choice>
              <mc:Fallback>
                <p:oleObj name="Equation" r:id="rId3" imgW="1257300" imgH="508000" progId="Equation.3">
                  <p:embed/>
                  <p:pic>
                    <p:nvPicPr>
                      <p:cNvPr id="17" name="Object 4">
                        <a:extLst>
                          <a:ext uri="{FF2B5EF4-FFF2-40B4-BE49-F238E27FC236}">
                            <a16:creationId xmlns:a16="http://schemas.microsoft.com/office/drawing/2014/main" id="{858D6A2D-9838-2B89-C48E-10DD4E983C1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69072" y="1171789"/>
                        <a:ext cx="2228715" cy="900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5">
            <a:extLst>
              <a:ext uri="{FF2B5EF4-FFF2-40B4-BE49-F238E27FC236}">
                <a16:creationId xmlns:a16="http://schemas.microsoft.com/office/drawing/2014/main" id="{E3418F3C-0E78-FC54-5163-D30D5EE3174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606891" y="174710"/>
          <a:ext cx="2153079" cy="82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320800" imgH="508000" progId="Equation.3">
                  <p:embed/>
                </p:oleObj>
              </mc:Choice>
              <mc:Fallback>
                <p:oleObj name="Equation" r:id="rId5" imgW="1320800" imgH="508000" progId="Equation.3">
                  <p:embed/>
                  <p:pic>
                    <p:nvPicPr>
                      <p:cNvPr id="18" name="Object 5">
                        <a:extLst>
                          <a:ext uri="{FF2B5EF4-FFF2-40B4-BE49-F238E27FC236}">
                            <a16:creationId xmlns:a16="http://schemas.microsoft.com/office/drawing/2014/main" id="{E3418F3C-0E78-FC54-5163-D30D5EE3174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06891" y="174710"/>
                        <a:ext cx="2153079" cy="828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6">
            <a:extLst>
              <a:ext uri="{FF2B5EF4-FFF2-40B4-BE49-F238E27FC236}">
                <a16:creationId xmlns:a16="http://schemas.microsoft.com/office/drawing/2014/main" id="{480536FF-AE61-8E0C-AA47-02E74E5AEA0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806062" y="2248929"/>
          <a:ext cx="1754734" cy="10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774364" imgH="444307" progId="Equation.3">
                  <p:embed/>
                </p:oleObj>
              </mc:Choice>
              <mc:Fallback>
                <p:oleObj name="Equation" r:id="rId7" imgW="774364" imgH="444307" progId="Equation.3">
                  <p:embed/>
                  <p:pic>
                    <p:nvPicPr>
                      <p:cNvPr id="21" name="Object 6">
                        <a:extLst>
                          <a:ext uri="{FF2B5EF4-FFF2-40B4-BE49-F238E27FC236}">
                            <a16:creationId xmlns:a16="http://schemas.microsoft.com/office/drawing/2014/main" id="{480536FF-AE61-8E0C-AA47-02E74E5AEA0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06062" y="2248929"/>
                        <a:ext cx="1754734" cy="1008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EB0CDF20-353C-9BEF-E31B-28139D258229}"/>
              </a:ext>
            </a:extLst>
          </p:cNvPr>
          <p:cNvSpPr txBox="1"/>
          <p:nvPr/>
        </p:nvSpPr>
        <p:spPr>
          <a:xfrm>
            <a:off x="1022350" y="6313958"/>
            <a:ext cx="61087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H" sz="1800" b="0" i="0" u="none" strike="noStrike" kern="1200" cap="none" spc="0" normalizeH="0" baseline="0" noProof="0" dirty="0">
                <a:ln>
                  <a:noFill/>
                </a:ln>
                <a:solidFill>
                  <a:srgbClr val="413C3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https://doi.org/10.1021/ac4001223</a:t>
            </a:r>
          </a:p>
        </p:txBody>
      </p:sp>
    </p:spTree>
    <p:extLst>
      <p:ext uri="{BB962C8B-B14F-4D97-AF65-F5344CB8AC3E}">
        <p14:creationId xmlns:p14="http://schemas.microsoft.com/office/powerpoint/2010/main" val="3631178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6B5DBE-E605-45B9-A0AB-DA5C1911B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006F1E-66CD-4A4B-9370-B4A3080F0E6C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54585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54585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Line 2">
            <a:extLst>
              <a:ext uri="{FF2B5EF4-FFF2-40B4-BE49-F238E27FC236}">
                <a16:creationId xmlns:a16="http://schemas.microsoft.com/office/drawing/2014/main" id="{C1B1F0A6-3167-4B77-92B9-50B79966CFBC}"/>
              </a:ext>
            </a:extLst>
          </p:cNvPr>
          <p:cNvSpPr>
            <a:spLocks noChangeShapeType="1"/>
          </p:cNvSpPr>
          <p:nvPr/>
        </p:nvSpPr>
        <p:spPr bwMode="auto">
          <a:xfrm>
            <a:off x="4711603" y="2871534"/>
            <a:ext cx="0" cy="6477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itchFamily="100" charset="-128"/>
              <a:cs typeface="+mn-cs"/>
            </a:endParaRPr>
          </a:p>
        </p:txBody>
      </p:sp>
      <p:sp>
        <p:nvSpPr>
          <p:cNvPr id="9" name="Freeform 6">
            <a:extLst>
              <a:ext uri="{FF2B5EF4-FFF2-40B4-BE49-F238E27FC236}">
                <a16:creationId xmlns:a16="http://schemas.microsoft.com/office/drawing/2014/main" id="{6F5B62E4-28FF-466B-AB9D-4AD0D2389C0C}"/>
              </a:ext>
            </a:extLst>
          </p:cNvPr>
          <p:cNvSpPr>
            <a:spLocks/>
          </p:cNvSpPr>
          <p:nvPr/>
        </p:nvSpPr>
        <p:spPr bwMode="auto">
          <a:xfrm>
            <a:off x="4913215" y="899869"/>
            <a:ext cx="431800" cy="238125"/>
          </a:xfrm>
          <a:custGeom>
            <a:avLst/>
            <a:gdLst>
              <a:gd name="T0" fmla="*/ 0 w 124"/>
              <a:gd name="T1" fmla="*/ 2147483647 h 56"/>
              <a:gd name="T2" fmla="*/ 2147483647 w 124"/>
              <a:gd name="T3" fmla="*/ 2147483647 h 56"/>
              <a:gd name="T4" fmla="*/ 2147483647 w 124"/>
              <a:gd name="T5" fmla="*/ 2147483647 h 56"/>
              <a:gd name="T6" fmla="*/ 2147483647 w 124"/>
              <a:gd name="T7" fmla="*/ 2147483647 h 56"/>
              <a:gd name="T8" fmla="*/ 2147483647 w 124"/>
              <a:gd name="T9" fmla="*/ 2147483647 h 56"/>
              <a:gd name="T10" fmla="*/ 2147483647 w 124"/>
              <a:gd name="T11" fmla="*/ 0 h 56"/>
              <a:gd name="T12" fmla="*/ 2147483647 w 124"/>
              <a:gd name="T13" fmla="*/ 0 h 56"/>
              <a:gd name="T14" fmla="*/ 2147483647 w 124"/>
              <a:gd name="T15" fmla="*/ 2147483647 h 56"/>
              <a:gd name="T16" fmla="*/ 2147483647 w 124"/>
              <a:gd name="T17" fmla="*/ 2147483647 h 56"/>
              <a:gd name="T18" fmla="*/ 2147483647 w 124"/>
              <a:gd name="T19" fmla="*/ 2147483647 h 56"/>
              <a:gd name="T20" fmla="*/ 2147483647 w 124"/>
              <a:gd name="T21" fmla="*/ 2147483647 h 56"/>
              <a:gd name="T22" fmla="*/ 2147483647 w 124"/>
              <a:gd name="T23" fmla="*/ 2147483647 h 56"/>
              <a:gd name="T24" fmla="*/ 2147483647 w 124"/>
              <a:gd name="T25" fmla="*/ 2147483647 h 56"/>
              <a:gd name="T26" fmla="*/ 0 w 124"/>
              <a:gd name="T27" fmla="*/ 2147483647 h 56"/>
              <a:gd name="T28" fmla="*/ 0 w 124"/>
              <a:gd name="T29" fmla="*/ 2147483647 h 5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124"/>
              <a:gd name="T46" fmla="*/ 0 h 56"/>
              <a:gd name="T47" fmla="*/ 124 w 124"/>
              <a:gd name="T48" fmla="*/ 56 h 5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124" h="56">
                <a:moveTo>
                  <a:pt x="0" y="24"/>
                </a:moveTo>
                <a:lnTo>
                  <a:pt x="2" y="16"/>
                </a:lnTo>
                <a:lnTo>
                  <a:pt x="6" y="10"/>
                </a:lnTo>
                <a:lnTo>
                  <a:pt x="10" y="6"/>
                </a:lnTo>
                <a:lnTo>
                  <a:pt x="16" y="2"/>
                </a:lnTo>
                <a:lnTo>
                  <a:pt x="24" y="0"/>
                </a:lnTo>
                <a:lnTo>
                  <a:pt x="124" y="0"/>
                </a:lnTo>
                <a:lnTo>
                  <a:pt x="124" y="56"/>
                </a:lnTo>
                <a:lnTo>
                  <a:pt x="24" y="56"/>
                </a:lnTo>
                <a:lnTo>
                  <a:pt x="16" y="56"/>
                </a:lnTo>
                <a:lnTo>
                  <a:pt x="10" y="52"/>
                </a:lnTo>
                <a:lnTo>
                  <a:pt x="6" y="48"/>
                </a:lnTo>
                <a:lnTo>
                  <a:pt x="2" y="42"/>
                </a:lnTo>
                <a:lnTo>
                  <a:pt x="0" y="34"/>
                </a:lnTo>
                <a:lnTo>
                  <a:pt x="0" y="24"/>
                </a:lnTo>
                <a:close/>
              </a:path>
            </a:pathLst>
          </a:custGeom>
          <a:solidFill>
            <a:srgbClr val="BABABA"/>
          </a:solidFill>
          <a:ln w="0">
            <a:solidFill>
              <a:srgbClr val="BABABA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itchFamily="100" charset="-128"/>
              <a:cs typeface="+mn-cs"/>
            </a:endParaRPr>
          </a:p>
        </p:txBody>
      </p:sp>
      <p:sp>
        <p:nvSpPr>
          <p:cNvPr id="10" name="Freeform 7">
            <a:extLst>
              <a:ext uri="{FF2B5EF4-FFF2-40B4-BE49-F238E27FC236}">
                <a16:creationId xmlns:a16="http://schemas.microsoft.com/office/drawing/2014/main" id="{FD9E0AB4-0D3C-49D6-9F66-6A09DDB01A05}"/>
              </a:ext>
            </a:extLst>
          </p:cNvPr>
          <p:cNvSpPr>
            <a:spLocks/>
          </p:cNvSpPr>
          <p:nvPr/>
        </p:nvSpPr>
        <p:spPr bwMode="auto">
          <a:xfrm>
            <a:off x="4913215" y="899869"/>
            <a:ext cx="431800" cy="238125"/>
          </a:xfrm>
          <a:custGeom>
            <a:avLst/>
            <a:gdLst>
              <a:gd name="T0" fmla="*/ 0 w 124"/>
              <a:gd name="T1" fmla="*/ 2147483647 h 56"/>
              <a:gd name="T2" fmla="*/ 2147483647 w 124"/>
              <a:gd name="T3" fmla="*/ 2147483647 h 56"/>
              <a:gd name="T4" fmla="*/ 2147483647 w 124"/>
              <a:gd name="T5" fmla="*/ 2147483647 h 56"/>
              <a:gd name="T6" fmla="*/ 2147483647 w 124"/>
              <a:gd name="T7" fmla="*/ 2147483647 h 56"/>
              <a:gd name="T8" fmla="*/ 2147483647 w 124"/>
              <a:gd name="T9" fmla="*/ 2147483647 h 56"/>
              <a:gd name="T10" fmla="*/ 2147483647 w 124"/>
              <a:gd name="T11" fmla="*/ 0 h 56"/>
              <a:gd name="T12" fmla="*/ 2147483647 w 124"/>
              <a:gd name="T13" fmla="*/ 0 h 56"/>
              <a:gd name="T14" fmla="*/ 2147483647 w 124"/>
              <a:gd name="T15" fmla="*/ 2147483647 h 56"/>
              <a:gd name="T16" fmla="*/ 2147483647 w 124"/>
              <a:gd name="T17" fmla="*/ 2147483647 h 56"/>
              <a:gd name="T18" fmla="*/ 2147483647 w 124"/>
              <a:gd name="T19" fmla="*/ 2147483647 h 56"/>
              <a:gd name="T20" fmla="*/ 2147483647 w 124"/>
              <a:gd name="T21" fmla="*/ 2147483647 h 56"/>
              <a:gd name="T22" fmla="*/ 2147483647 w 124"/>
              <a:gd name="T23" fmla="*/ 2147483647 h 56"/>
              <a:gd name="T24" fmla="*/ 2147483647 w 124"/>
              <a:gd name="T25" fmla="*/ 2147483647 h 56"/>
              <a:gd name="T26" fmla="*/ 0 w 124"/>
              <a:gd name="T27" fmla="*/ 2147483647 h 56"/>
              <a:gd name="T28" fmla="*/ 0 w 124"/>
              <a:gd name="T29" fmla="*/ 2147483647 h 5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124"/>
              <a:gd name="T46" fmla="*/ 0 h 56"/>
              <a:gd name="T47" fmla="*/ 124 w 124"/>
              <a:gd name="T48" fmla="*/ 56 h 5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124" h="56">
                <a:moveTo>
                  <a:pt x="0" y="24"/>
                </a:moveTo>
                <a:lnTo>
                  <a:pt x="2" y="16"/>
                </a:lnTo>
                <a:lnTo>
                  <a:pt x="6" y="10"/>
                </a:lnTo>
                <a:lnTo>
                  <a:pt x="10" y="6"/>
                </a:lnTo>
                <a:lnTo>
                  <a:pt x="16" y="2"/>
                </a:lnTo>
                <a:lnTo>
                  <a:pt x="24" y="0"/>
                </a:lnTo>
                <a:lnTo>
                  <a:pt x="124" y="0"/>
                </a:lnTo>
                <a:lnTo>
                  <a:pt x="124" y="56"/>
                </a:lnTo>
                <a:lnTo>
                  <a:pt x="24" y="56"/>
                </a:lnTo>
                <a:lnTo>
                  <a:pt x="16" y="56"/>
                </a:lnTo>
                <a:lnTo>
                  <a:pt x="10" y="52"/>
                </a:lnTo>
                <a:lnTo>
                  <a:pt x="6" y="48"/>
                </a:lnTo>
                <a:lnTo>
                  <a:pt x="2" y="42"/>
                </a:lnTo>
                <a:lnTo>
                  <a:pt x="0" y="34"/>
                </a:lnTo>
                <a:lnTo>
                  <a:pt x="0" y="24"/>
                </a:lnTo>
              </a:path>
            </a:pathLst>
          </a:cu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itchFamily="100" charset="-128"/>
              <a:cs typeface="+mn-cs"/>
            </a:endParaRPr>
          </a:p>
        </p:txBody>
      </p:sp>
      <p:sp>
        <p:nvSpPr>
          <p:cNvPr id="11" name="Freeform 8">
            <a:extLst>
              <a:ext uri="{FF2B5EF4-FFF2-40B4-BE49-F238E27FC236}">
                <a16:creationId xmlns:a16="http://schemas.microsoft.com/office/drawing/2014/main" id="{075CF5DA-28BF-4582-BD80-BD416BC8F4ED}"/>
              </a:ext>
            </a:extLst>
          </p:cNvPr>
          <p:cNvSpPr>
            <a:spLocks/>
          </p:cNvSpPr>
          <p:nvPr/>
        </p:nvSpPr>
        <p:spPr bwMode="auto">
          <a:xfrm>
            <a:off x="2563715" y="1788869"/>
            <a:ext cx="3262312" cy="644525"/>
          </a:xfrm>
          <a:custGeom>
            <a:avLst/>
            <a:gdLst>
              <a:gd name="T0" fmla="*/ 2147483647 w 938"/>
              <a:gd name="T1" fmla="*/ 0 h 154"/>
              <a:gd name="T2" fmla="*/ 2147483647 w 938"/>
              <a:gd name="T3" fmla="*/ 2147483647 h 154"/>
              <a:gd name="T4" fmla="*/ 2147483647 w 938"/>
              <a:gd name="T5" fmla="*/ 2147483647 h 154"/>
              <a:gd name="T6" fmla="*/ 2147483647 w 938"/>
              <a:gd name="T7" fmla="*/ 2147483647 h 154"/>
              <a:gd name="T8" fmla="*/ 2147483647 w 938"/>
              <a:gd name="T9" fmla="*/ 2147483647 h 154"/>
              <a:gd name="T10" fmla="*/ 2147483647 w 938"/>
              <a:gd name="T11" fmla="*/ 2147483647 h 154"/>
              <a:gd name="T12" fmla="*/ 2147483647 w 938"/>
              <a:gd name="T13" fmla="*/ 2147483647 h 154"/>
              <a:gd name="T14" fmla="*/ 2147483647 w 938"/>
              <a:gd name="T15" fmla="*/ 2147483647 h 154"/>
              <a:gd name="T16" fmla="*/ 2147483647 w 938"/>
              <a:gd name="T17" fmla="*/ 2147483647 h 154"/>
              <a:gd name="T18" fmla="*/ 2147483647 w 938"/>
              <a:gd name="T19" fmla="*/ 2147483647 h 154"/>
              <a:gd name="T20" fmla="*/ 2147483647 w 938"/>
              <a:gd name="T21" fmla="*/ 2147483647 h 154"/>
              <a:gd name="T22" fmla="*/ 2147483647 w 938"/>
              <a:gd name="T23" fmla="*/ 2147483647 h 154"/>
              <a:gd name="T24" fmla="*/ 2147483647 w 938"/>
              <a:gd name="T25" fmla="*/ 2147483647 h 154"/>
              <a:gd name="T26" fmla="*/ 2147483647 w 938"/>
              <a:gd name="T27" fmla="*/ 2147483647 h 154"/>
              <a:gd name="T28" fmla="*/ 2147483647 w 938"/>
              <a:gd name="T29" fmla="*/ 2147483647 h 154"/>
              <a:gd name="T30" fmla="*/ 2147483647 w 938"/>
              <a:gd name="T31" fmla="*/ 2147483647 h 154"/>
              <a:gd name="T32" fmla="*/ 2147483647 w 938"/>
              <a:gd name="T33" fmla="*/ 2147483647 h 154"/>
              <a:gd name="T34" fmla="*/ 2147483647 w 938"/>
              <a:gd name="T35" fmla="*/ 2147483647 h 154"/>
              <a:gd name="T36" fmla="*/ 2147483647 w 938"/>
              <a:gd name="T37" fmla="*/ 2147483647 h 154"/>
              <a:gd name="T38" fmla="*/ 2147483647 w 938"/>
              <a:gd name="T39" fmla="*/ 2147483647 h 154"/>
              <a:gd name="T40" fmla="*/ 2147483647 w 938"/>
              <a:gd name="T41" fmla="*/ 2147483647 h 154"/>
              <a:gd name="T42" fmla="*/ 2147483647 w 938"/>
              <a:gd name="T43" fmla="*/ 2147483647 h 154"/>
              <a:gd name="T44" fmla="*/ 2147483647 w 938"/>
              <a:gd name="T45" fmla="*/ 2147483647 h 154"/>
              <a:gd name="T46" fmla="*/ 2147483647 w 938"/>
              <a:gd name="T47" fmla="*/ 2147483647 h 154"/>
              <a:gd name="T48" fmla="*/ 2147483647 w 938"/>
              <a:gd name="T49" fmla="*/ 2147483647 h 154"/>
              <a:gd name="T50" fmla="*/ 2147483647 w 938"/>
              <a:gd name="T51" fmla="*/ 2147483647 h 154"/>
              <a:gd name="T52" fmla="*/ 2147483647 w 938"/>
              <a:gd name="T53" fmla="*/ 2147483647 h 154"/>
              <a:gd name="T54" fmla="*/ 2147483647 w 938"/>
              <a:gd name="T55" fmla="*/ 2147483647 h 154"/>
              <a:gd name="T56" fmla="*/ 2147483647 w 938"/>
              <a:gd name="T57" fmla="*/ 2147483647 h 154"/>
              <a:gd name="T58" fmla="*/ 2147483647 w 938"/>
              <a:gd name="T59" fmla="*/ 2147483647 h 154"/>
              <a:gd name="T60" fmla="*/ 2147483647 w 938"/>
              <a:gd name="T61" fmla="*/ 2147483647 h 154"/>
              <a:gd name="T62" fmla="*/ 2147483647 w 938"/>
              <a:gd name="T63" fmla="*/ 2147483647 h 154"/>
              <a:gd name="T64" fmla="*/ 2147483647 w 938"/>
              <a:gd name="T65" fmla="*/ 2147483647 h 154"/>
              <a:gd name="T66" fmla="*/ 2147483647 w 938"/>
              <a:gd name="T67" fmla="*/ 2147483647 h 154"/>
              <a:gd name="T68" fmla="*/ 0 w 938"/>
              <a:gd name="T69" fmla="*/ 2147483647 h 154"/>
              <a:gd name="T70" fmla="*/ 0 w 938"/>
              <a:gd name="T71" fmla="*/ 2147483647 h 154"/>
              <a:gd name="T72" fmla="*/ 2147483647 w 938"/>
              <a:gd name="T73" fmla="*/ 2147483647 h 154"/>
              <a:gd name="T74" fmla="*/ 2147483647 w 938"/>
              <a:gd name="T75" fmla="*/ 2147483647 h 154"/>
              <a:gd name="T76" fmla="*/ 2147483647 w 938"/>
              <a:gd name="T77" fmla="*/ 2147483647 h 154"/>
              <a:gd name="T78" fmla="*/ 2147483647 w 938"/>
              <a:gd name="T79" fmla="*/ 2147483647 h 154"/>
              <a:gd name="T80" fmla="*/ 2147483647 w 938"/>
              <a:gd name="T81" fmla="*/ 2147483647 h 154"/>
              <a:gd name="T82" fmla="*/ 2147483647 w 938"/>
              <a:gd name="T83" fmla="*/ 2147483647 h 154"/>
              <a:gd name="T84" fmla="*/ 2147483647 w 938"/>
              <a:gd name="T85" fmla="*/ 2147483647 h 154"/>
              <a:gd name="T86" fmla="*/ 2147483647 w 938"/>
              <a:gd name="T87" fmla="*/ 2147483647 h 154"/>
              <a:gd name="T88" fmla="*/ 2147483647 w 938"/>
              <a:gd name="T89" fmla="*/ 2147483647 h 154"/>
              <a:gd name="T90" fmla="*/ 2147483647 w 938"/>
              <a:gd name="T91" fmla="*/ 2147483647 h 154"/>
              <a:gd name="T92" fmla="*/ 2147483647 w 938"/>
              <a:gd name="T93" fmla="*/ 0 h 154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938"/>
              <a:gd name="T142" fmla="*/ 0 h 154"/>
              <a:gd name="T143" fmla="*/ 938 w 938"/>
              <a:gd name="T144" fmla="*/ 154 h 154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938" h="154">
                <a:moveTo>
                  <a:pt x="470" y="0"/>
                </a:moveTo>
                <a:lnTo>
                  <a:pt x="500" y="2"/>
                </a:lnTo>
                <a:lnTo>
                  <a:pt x="538" y="2"/>
                </a:lnTo>
                <a:lnTo>
                  <a:pt x="586" y="6"/>
                </a:lnTo>
                <a:lnTo>
                  <a:pt x="628" y="12"/>
                </a:lnTo>
                <a:lnTo>
                  <a:pt x="680" y="18"/>
                </a:lnTo>
                <a:lnTo>
                  <a:pt x="738" y="30"/>
                </a:lnTo>
                <a:lnTo>
                  <a:pt x="808" y="46"/>
                </a:lnTo>
                <a:lnTo>
                  <a:pt x="830" y="50"/>
                </a:lnTo>
                <a:lnTo>
                  <a:pt x="862" y="52"/>
                </a:lnTo>
                <a:lnTo>
                  <a:pt x="898" y="54"/>
                </a:lnTo>
                <a:lnTo>
                  <a:pt x="938" y="56"/>
                </a:lnTo>
                <a:lnTo>
                  <a:pt x="938" y="100"/>
                </a:lnTo>
                <a:lnTo>
                  <a:pt x="898" y="100"/>
                </a:lnTo>
                <a:lnTo>
                  <a:pt x="862" y="102"/>
                </a:lnTo>
                <a:lnTo>
                  <a:pt x="830" y="106"/>
                </a:lnTo>
                <a:lnTo>
                  <a:pt x="808" y="110"/>
                </a:lnTo>
                <a:lnTo>
                  <a:pt x="738" y="124"/>
                </a:lnTo>
                <a:lnTo>
                  <a:pt x="680" y="136"/>
                </a:lnTo>
                <a:lnTo>
                  <a:pt x="628" y="144"/>
                </a:lnTo>
                <a:lnTo>
                  <a:pt x="586" y="148"/>
                </a:lnTo>
                <a:lnTo>
                  <a:pt x="538" y="152"/>
                </a:lnTo>
                <a:lnTo>
                  <a:pt x="500" y="154"/>
                </a:lnTo>
                <a:lnTo>
                  <a:pt x="470" y="154"/>
                </a:lnTo>
                <a:lnTo>
                  <a:pt x="438" y="154"/>
                </a:lnTo>
                <a:lnTo>
                  <a:pt x="400" y="152"/>
                </a:lnTo>
                <a:lnTo>
                  <a:pt x="354" y="148"/>
                </a:lnTo>
                <a:lnTo>
                  <a:pt x="310" y="144"/>
                </a:lnTo>
                <a:lnTo>
                  <a:pt x="260" y="136"/>
                </a:lnTo>
                <a:lnTo>
                  <a:pt x="200" y="124"/>
                </a:lnTo>
                <a:lnTo>
                  <a:pt x="132" y="110"/>
                </a:lnTo>
                <a:lnTo>
                  <a:pt x="108" y="106"/>
                </a:lnTo>
                <a:lnTo>
                  <a:pt x="78" y="102"/>
                </a:lnTo>
                <a:lnTo>
                  <a:pt x="40" y="100"/>
                </a:lnTo>
                <a:lnTo>
                  <a:pt x="0" y="100"/>
                </a:lnTo>
                <a:lnTo>
                  <a:pt x="0" y="56"/>
                </a:lnTo>
                <a:lnTo>
                  <a:pt x="40" y="54"/>
                </a:lnTo>
                <a:lnTo>
                  <a:pt x="78" y="52"/>
                </a:lnTo>
                <a:lnTo>
                  <a:pt x="108" y="50"/>
                </a:lnTo>
                <a:lnTo>
                  <a:pt x="132" y="46"/>
                </a:lnTo>
                <a:lnTo>
                  <a:pt x="200" y="30"/>
                </a:lnTo>
                <a:lnTo>
                  <a:pt x="260" y="18"/>
                </a:lnTo>
                <a:lnTo>
                  <a:pt x="310" y="12"/>
                </a:lnTo>
                <a:lnTo>
                  <a:pt x="354" y="6"/>
                </a:lnTo>
                <a:lnTo>
                  <a:pt x="400" y="2"/>
                </a:lnTo>
                <a:lnTo>
                  <a:pt x="438" y="2"/>
                </a:lnTo>
                <a:lnTo>
                  <a:pt x="470" y="0"/>
                </a:lnTo>
                <a:close/>
              </a:path>
            </a:pathLst>
          </a:custGeom>
          <a:solidFill>
            <a:srgbClr val="3D96E3"/>
          </a:solidFill>
          <a:ln w="0">
            <a:solidFill>
              <a:srgbClr val="3D96E3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itchFamily="100" charset="-128"/>
              <a:cs typeface="+mn-cs"/>
            </a:endParaRPr>
          </a:p>
        </p:txBody>
      </p:sp>
      <p:sp>
        <p:nvSpPr>
          <p:cNvPr id="12" name="Freeform 9">
            <a:extLst>
              <a:ext uri="{FF2B5EF4-FFF2-40B4-BE49-F238E27FC236}">
                <a16:creationId xmlns:a16="http://schemas.microsoft.com/office/drawing/2014/main" id="{2C5218CD-305F-479A-A601-8547E0C1C8EC}"/>
              </a:ext>
            </a:extLst>
          </p:cNvPr>
          <p:cNvSpPr>
            <a:spLocks/>
          </p:cNvSpPr>
          <p:nvPr/>
        </p:nvSpPr>
        <p:spPr bwMode="auto">
          <a:xfrm>
            <a:off x="2563715" y="1788869"/>
            <a:ext cx="3262312" cy="644525"/>
          </a:xfrm>
          <a:custGeom>
            <a:avLst/>
            <a:gdLst>
              <a:gd name="T0" fmla="*/ 2147483647 w 938"/>
              <a:gd name="T1" fmla="*/ 0 h 154"/>
              <a:gd name="T2" fmla="*/ 2147483647 w 938"/>
              <a:gd name="T3" fmla="*/ 2147483647 h 154"/>
              <a:gd name="T4" fmla="*/ 2147483647 w 938"/>
              <a:gd name="T5" fmla="*/ 2147483647 h 154"/>
              <a:gd name="T6" fmla="*/ 2147483647 w 938"/>
              <a:gd name="T7" fmla="*/ 2147483647 h 154"/>
              <a:gd name="T8" fmla="*/ 2147483647 w 938"/>
              <a:gd name="T9" fmla="*/ 2147483647 h 154"/>
              <a:gd name="T10" fmla="*/ 2147483647 w 938"/>
              <a:gd name="T11" fmla="*/ 2147483647 h 154"/>
              <a:gd name="T12" fmla="*/ 2147483647 w 938"/>
              <a:gd name="T13" fmla="*/ 2147483647 h 154"/>
              <a:gd name="T14" fmla="*/ 2147483647 w 938"/>
              <a:gd name="T15" fmla="*/ 2147483647 h 154"/>
              <a:gd name="T16" fmla="*/ 2147483647 w 938"/>
              <a:gd name="T17" fmla="*/ 2147483647 h 154"/>
              <a:gd name="T18" fmla="*/ 2147483647 w 938"/>
              <a:gd name="T19" fmla="*/ 2147483647 h 154"/>
              <a:gd name="T20" fmla="*/ 2147483647 w 938"/>
              <a:gd name="T21" fmla="*/ 2147483647 h 154"/>
              <a:gd name="T22" fmla="*/ 2147483647 w 938"/>
              <a:gd name="T23" fmla="*/ 2147483647 h 154"/>
              <a:gd name="T24" fmla="*/ 2147483647 w 938"/>
              <a:gd name="T25" fmla="*/ 2147483647 h 154"/>
              <a:gd name="T26" fmla="*/ 2147483647 w 938"/>
              <a:gd name="T27" fmla="*/ 2147483647 h 154"/>
              <a:gd name="T28" fmla="*/ 2147483647 w 938"/>
              <a:gd name="T29" fmla="*/ 2147483647 h 154"/>
              <a:gd name="T30" fmla="*/ 2147483647 w 938"/>
              <a:gd name="T31" fmla="*/ 2147483647 h 154"/>
              <a:gd name="T32" fmla="*/ 2147483647 w 938"/>
              <a:gd name="T33" fmla="*/ 2147483647 h 154"/>
              <a:gd name="T34" fmla="*/ 2147483647 w 938"/>
              <a:gd name="T35" fmla="*/ 2147483647 h 154"/>
              <a:gd name="T36" fmla="*/ 2147483647 w 938"/>
              <a:gd name="T37" fmla="*/ 2147483647 h 154"/>
              <a:gd name="T38" fmla="*/ 2147483647 w 938"/>
              <a:gd name="T39" fmla="*/ 2147483647 h 154"/>
              <a:gd name="T40" fmla="*/ 2147483647 w 938"/>
              <a:gd name="T41" fmla="*/ 2147483647 h 154"/>
              <a:gd name="T42" fmla="*/ 2147483647 w 938"/>
              <a:gd name="T43" fmla="*/ 2147483647 h 154"/>
              <a:gd name="T44" fmla="*/ 2147483647 w 938"/>
              <a:gd name="T45" fmla="*/ 2147483647 h 154"/>
              <a:gd name="T46" fmla="*/ 2147483647 w 938"/>
              <a:gd name="T47" fmla="*/ 2147483647 h 154"/>
              <a:gd name="T48" fmla="*/ 2147483647 w 938"/>
              <a:gd name="T49" fmla="*/ 2147483647 h 154"/>
              <a:gd name="T50" fmla="*/ 2147483647 w 938"/>
              <a:gd name="T51" fmla="*/ 2147483647 h 154"/>
              <a:gd name="T52" fmla="*/ 2147483647 w 938"/>
              <a:gd name="T53" fmla="*/ 2147483647 h 154"/>
              <a:gd name="T54" fmla="*/ 2147483647 w 938"/>
              <a:gd name="T55" fmla="*/ 2147483647 h 154"/>
              <a:gd name="T56" fmla="*/ 2147483647 w 938"/>
              <a:gd name="T57" fmla="*/ 2147483647 h 154"/>
              <a:gd name="T58" fmla="*/ 2147483647 w 938"/>
              <a:gd name="T59" fmla="*/ 2147483647 h 154"/>
              <a:gd name="T60" fmla="*/ 2147483647 w 938"/>
              <a:gd name="T61" fmla="*/ 2147483647 h 154"/>
              <a:gd name="T62" fmla="*/ 2147483647 w 938"/>
              <a:gd name="T63" fmla="*/ 2147483647 h 154"/>
              <a:gd name="T64" fmla="*/ 2147483647 w 938"/>
              <a:gd name="T65" fmla="*/ 2147483647 h 154"/>
              <a:gd name="T66" fmla="*/ 2147483647 w 938"/>
              <a:gd name="T67" fmla="*/ 2147483647 h 154"/>
              <a:gd name="T68" fmla="*/ 0 w 938"/>
              <a:gd name="T69" fmla="*/ 2147483647 h 154"/>
              <a:gd name="T70" fmla="*/ 0 w 938"/>
              <a:gd name="T71" fmla="*/ 2147483647 h 154"/>
              <a:gd name="T72" fmla="*/ 2147483647 w 938"/>
              <a:gd name="T73" fmla="*/ 2147483647 h 154"/>
              <a:gd name="T74" fmla="*/ 2147483647 w 938"/>
              <a:gd name="T75" fmla="*/ 2147483647 h 154"/>
              <a:gd name="T76" fmla="*/ 2147483647 w 938"/>
              <a:gd name="T77" fmla="*/ 2147483647 h 154"/>
              <a:gd name="T78" fmla="*/ 2147483647 w 938"/>
              <a:gd name="T79" fmla="*/ 2147483647 h 154"/>
              <a:gd name="T80" fmla="*/ 2147483647 w 938"/>
              <a:gd name="T81" fmla="*/ 2147483647 h 154"/>
              <a:gd name="T82" fmla="*/ 2147483647 w 938"/>
              <a:gd name="T83" fmla="*/ 2147483647 h 154"/>
              <a:gd name="T84" fmla="*/ 2147483647 w 938"/>
              <a:gd name="T85" fmla="*/ 2147483647 h 154"/>
              <a:gd name="T86" fmla="*/ 2147483647 w 938"/>
              <a:gd name="T87" fmla="*/ 2147483647 h 154"/>
              <a:gd name="T88" fmla="*/ 2147483647 w 938"/>
              <a:gd name="T89" fmla="*/ 2147483647 h 154"/>
              <a:gd name="T90" fmla="*/ 2147483647 w 938"/>
              <a:gd name="T91" fmla="*/ 2147483647 h 154"/>
              <a:gd name="T92" fmla="*/ 2147483647 w 938"/>
              <a:gd name="T93" fmla="*/ 0 h 154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938"/>
              <a:gd name="T142" fmla="*/ 0 h 154"/>
              <a:gd name="T143" fmla="*/ 938 w 938"/>
              <a:gd name="T144" fmla="*/ 154 h 154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938" h="154">
                <a:moveTo>
                  <a:pt x="470" y="0"/>
                </a:moveTo>
                <a:lnTo>
                  <a:pt x="500" y="2"/>
                </a:lnTo>
                <a:lnTo>
                  <a:pt x="538" y="2"/>
                </a:lnTo>
                <a:lnTo>
                  <a:pt x="586" y="6"/>
                </a:lnTo>
                <a:lnTo>
                  <a:pt x="628" y="12"/>
                </a:lnTo>
                <a:lnTo>
                  <a:pt x="680" y="18"/>
                </a:lnTo>
                <a:lnTo>
                  <a:pt x="738" y="30"/>
                </a:lnTo>
                <a:lnTo>
                  <a:pt x="808" y="46"/>
                </a:lnTo>
                <a:lnTo>
                  <a:pt x="830" y="50"/>
                </a:lnTo>
                <a:lnTo>
                  <a:pt x="862" y="52"/>
                </a:lnTo>
                <a:lnTo>
                  <a:pt x="898" y="54"/>
                </a:lnTo>
                <a:lnTo>
                  <a:pt x="938" y="56"/>
                </a:lnTo>
                <a:lnTo>
                  <a:pt x="938" y="100"/>
                </a:lnTo>
                <a:lnTo>
                  <a:pt x="898" y="100"/>
                </a:lnTo>
                <a:lnTo>
                  <a:pt x="862" y="102"/>
                </a:lnTo>
                <a:lnTo>
                  <a:pt x="830" y="106"/>
                </a:lnTo>
                <a:lnTo>
                  <a:pt x="808" y="110"/>
                </a:lnTo>
                <a:lnTo>
                  <a:pt x="738" y="124"/>
                </a:lnTo>
                <a:lnTo>
                  <a:pt x="680" y="136"/>
                </a:lnTo>
                <a:lnTo>
                  <a:pt x="628" y="144"/>
                </a:lnTo>
                <a:lnTo>
                  <a:pt x="586" y="148"/>
                </a:lnTo>
                <a:lnTo>
                  <a:pt x="538" y="152"/>
                </a:lnTo>
                <a:lnTo>
                  <a:pt x="500" y="154"/>
                </a:lnTo>
                <a:lnTo>
                  <a:pt x="470" y="154"/>
                </a:lnTo>
                <a:lnTo>
                  <a:pt x="438" y="154"/>
                </a:lnTo>
                <a:lnTo>
                  <a:pt x="400" y="152"/>
                </a:lnTo>
                <a:lnTo>
                  <a:pt x="354" y="148"/>
                </a:lnTo>
                <a:lnTo>
                  <a:pt x="310" y="144"/>
                </a:lnTo>
                <a:lnTo>
                  <a:pt x="260" y="136"/>
                </a:lnTo>
                <a:lnTo>
                  <a:pt x="200" y="124"/>
                </a:lnTo>
                <a:lnTo>
                  <a:pt x="132" y="110"/>
                </a:lnTo>
                <a:lnTo>
                  <a:pt x="108" y="106"/>
                </a:lnTo>
                <a:lnTo>
                  <a:pt x="78" y="102"/>
                </a:lnTo>
                <a:lnTo>
                  <a:pt x="40" y="100"/>
                </a:lnTo>
                <a:lnTo>
                  <a:pt x="0" y="100"/>
                </a:lnTo>
                <a:lnTo>
                  <a:pt x="0" y="56"/>
                </a:lnTo>
                <a:lnTo>
                  <a:pt x="40" y="54"/>
                </a:lnTo>
                <a:lnTo>
                  <a:pt x="78" y="52"/>
                </a:lnTo>
                <a:lnTo>
                  <a:pt x="108" y="50"/>
                </a:lnTo>
                <a:lnTo>
                  <a:pt x="132" y="46"/>
                </a:lnTo>
                <a:lnTo>
                  <a:pt x="200" y="30"/>
                </a:lnTo>
                <a:lnTo>
                  <a:pt x="260" y="18"/>
                </a:lnTo>
                <a:lnTo>
                  <a:pt x="310" y="12"/>
                </a:lnTo>
                <a:lnTo>
                  <a:pt x="354" y="6"/>
                </a:lnTo>
                <a:lnTo>
                  <a:pt x="400" y="2"/>
                </a:lnTo>
                <a:lnTo>
                  <a:pt x="438" y="2"/>
                </a:lnTo>
                <a:lnTo>
                  <a:pt x="470" y="0"/>
                </a:lnTo>
              </a:path>
            </a:pathLst>
          </a:cu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itchFamily="100" charset="-128"/>
              <a:cs typeface="+mn-cs"/>
            </a:endParaRPr>
          </a:p>
        </p:txBody>
      </p:sp>
      <p:sp>
        <p:nvSpPr>
          <p:cNvPr id="13" name="Freeform 10">
            <a:extLst>
              <a:ext uri="{FF2B5EF4-FFF2-40B4-BE49-F238E27FC236}">
                <a16:creationId xmlns:a16="http://schemas.microsoft.com/office/drawing/2014/main" id="{0F7B32C6-3396-484E-9D25-CD9A00D65922}"/>
              </a:ext>
            </a:extLst>
          </p:cNvPr>
          <p:cNvSpPr>
            <a:spLocks/>
          </p:cNvSpPr>
          <p:nvPr/>
        </p:nvSpPr>
        <p:spPr bwMode="auto">
          <a:xfrm>
            <a:off x="2568503" y="2384168"/>
            <a:ext cx="3249613" cy="827088"/>
          </a:xfrm>
          <a:custGeom>
            <a:avLst/>
            <a:gdLst>
              <a:gd name="T0" fmla="*/ 2147483647 w 934"/>
              <a:gd name="T1" fmla="*/ 2147483647 h 198"/>
              <a:gd name="T2" fmla="*/ 2147483647 w 934"/>
              <a:gd name="T3" fmla="*/ 2147483647 h 198"/>
              <a:gd name="T4" fmla="*/ 2147483647 w 934"/>
              <a:gd name="T5" fmla="*/ 2147483647 h 198"/>
              <a:gd name="T6" fmla="*/ 2147483647 w 934"/>
              <a:gd name="T7" fmla="*/ 2147483647 h 198"/>
              <a:gd name="T8" fmla="*/ 2147483647 w 934"/>
              <a:gd name="T9" fmla="*/ 2147483647 h 198"/>
              <a:gd name="T10" fmla="*/ 2147483647 w 934"/>
              <a:gd name="T11" fmla="*/ 2147483647 h 198"/>
              <a:gd name="T12" fmla="*/ 2147483647 w 934"/>
              <a:gd name="T13" fmla="*/ 2147483647 h 198"/>
              <a:gd name="T14" fmla="*/ 2147483647 w 934"/>
              <a:gd name="T15" fmla="*/ 2147483647 h 198"/>
              <a:gd name="T16" fmla="*/ 2147483647 w 934"/>
              <a:gd name="T17" fmla="*/ 2147483647 h 198"/>
              <a:gd name="T18" fmla="*/ 2147483647 w 934"/>
              <a:gd name="T19" fmla="*/ 2147483647 h 198"/>
              <a:gd name="T20" fmla="*/ 2147483647 w 934"/>
              <a:gd name="T21" fmla="*/ 2147483647 h 198"/>
              <a:gd name="T22" fmla="*/ 2147483647 w 934"/>
              <a:gd name="T23" fmla="*/ 2147483647 h 198"/>
              <a:gd name="T24" fmla="*/ 2147483647 w 934"/>
              <a:gd name="T25" fmla="*/ 2147483647 h 198"/>
              <a:gd name="T26" fmla="*/ 2147483647 w 934"/>
              <a:gd name="T27" fmla="*/ 2147483647 h 198"/>
              <a:gd name="T28" fmla="*/ 2147483647 w 934"/>
              <a:gd name="T29" fmla="*/ 2147483647 h 198"/>
              <a:gd name="T30" fmla="*/ 2147483647 w 934"/>
              <a:gd name="T31" fmla="*/ 0 h 198"/>
              <a:gd name="T32" fmla="*/ 2147483647 w 934"/>
              <a:gd name="T33" fmla="*/ 2147483647 h 198"/>
              <a:gd name="T34" fmla="*/ 2147483647 w 934"/>
              <a:gd name="T35" fmla="*/ 2147483647 h 198"/>
              <a:gd name="T36" fmla="*/ 2147483647 w 934"/>
              <a:gd name="T37" fmla="*/ 2147483647 h 198"/>
              <a:gd name="T38" fmla="*/ 2147483647 w 934"/>
              <a:gd name="T39" fmla="*/ 2147483647 h 198"/>
              <a:gd name="T40" fmla="*/ 2147483647 w 934"/>
              <a:gd name="T41" fmla="*/ 2147483647 h 198"/>
              <a:gd name="T42" fmla="*/ 2147483647 w 934"/>
              <a:gd name="T43" fmla="*/ 2147483647 h 198"/>
              <a:gd name="T44" fmla="*/ 2147483647 w 934"/>
              <a:gd name="T45" fmla="*/ 2147483647 h 198"/>
              <a:gd name="T46" fmla="*/ 2147483647 w 934"/>
              <a:gd name="T47" fmla="*/ 2147483647 h 198"/>
              <a:gd name="T48" fmla="*/ 2147483647 w 934"/>
              <a:gd name="T49" fmla="*/ 2147483647 h 198"/>
              <a:gd name="T50" fmla="*/ 2147483647 w 934"/>
              <a:gd name="T51" fmla="*/ 2147483647 h 198"/>
              <a:gd name="T52" fmla="*/ 2147483647 w 934"/>
              <a:gd name="T53" fmla="*/ 2147483647 h 198"/>
              <a:gd name="T54" fmla="*/ 2147483647 w 934"/>
              <a:gd name="T55" fmla="*/ 2147483647 h 198"/>
              <a:gd name="T56" fmla="*/ 2147483647 w 934"/>
              <a:gd name="T57" fmla="*/ 2147483647 h 198"/>
              <a:gd name="T58" fmla="*/ 2147483647 w 934"/>
              <a:gd name="T59" fmla="*/ 2147483647 h 198"/>
              <a:gd name="T60" fmla="*/ 2147483647 w 934"/>
              <a:gd name="T61" fmla="*/ 2147483647 h 198"/>
              <a:gd name="T62" fmla="*/ 2147483647 w 934"/>
              <a:gd name="T63" fmla="*/ 2147483647 h 198"/>
              <a:gd name="T64" fmla="*/ 2147483647 w 934"/>
              <a:gd name="T65" fmla="*/ 2147483647 h 198"/>
              <a:gd name="T66" fmla="*/ 2147483647 w 934"/>
              <a:gd name="T67" fmla="*/ 2147483647 h 198"/>
              <a:gd name="T68" fmla="*/ 2147483647 w 934"/>
              <a:gd name="T69" fmla="*/ 2147483647 h 198"/>
              <a:gd name="T70" fmla="*/ 2147483647 w 934"/>
              <a:gd name="T71" fmla="*/ 2147483647 h 198"/>
              <a:gd name="T72" fmla="*/ 2147483647 w 934"/>
              <a:gd name="T73" fmla="*/ 2147483647 h 198"/>
              <a:gd name="T74" fmla="*/ 2147483647 w 934"/>
              <a:gd name="T75" fmla="*/ 2147483647 h 198"/>
              <a:gd name="T76" fmla="*/ 2147483647 w 934"/>
              <a:gd name="T77" fmla="*/ 2147483647 h 198"/>
              <a:gd name="T78" fmla="*/ 2147483647 w 934"/>
              <a:gd name="T79" fmla="*/ 2147483647 h 198"/>
              <a:gd name="T80" fmla="*/ 2147483647 w 934"/>
              <a:gd name="T81" fmla="*/ 2147483647 h 198"/>
              <a:gd name="T82" fmla="*/ 2147483647 w 934"/>
              <a:gd name="T83" fmla="*/ 2147483647 h 198"/>
              <a:gd name="T84" fmla="*/ 2147483647 w 934"/>
              <a:gd name="T85" fmla="*/ 2147483647 h 198"/>
              <a:gd name="T86" fmla="*/ 0 w 934"/>
              <a:gd name="T87" fmla="*/ 0 h 198"/>
              <a:gd name="T88" fmla="*/ 0 w 934"/>
              <a:gd name="T89" fmla="*/ 2147483647 h 198"/>
              <a:gd name="T90" fmla="*/ 2147483647 w 934"/>
              <a:gd name="T91" fmla="*/ 2147483647 h 198"/>
              <a:gd name="T92" fmla="*/ 2147483647 w 934"/>
              <a:gd name="T93" fmla="*/ 2147483647 h 198"/>
              <a:gd name="T94" fmla="*/ 2147483647 w 934"/>
              <a:gd name="T95" fmla="*/ 2147483647 h 198"/>
              <a:gd name="T96" fmla="*/ 2147483647 w 934"/>
              <a:gd name="T97" fmla="*/ 2147483647 h 198"/>
              <a:gd name="T98" fmla="*/ 2147483647 w 934"/>
              <a:gd name="T99" fmla="*/ 2147483647 h 198"/>
              <a:gd name="T100" fmla="*/ 2147483647 w 934"/>
              <a:gd name="T101" fmla="*/ 2147483647 h 198"/>
              <a:gd name="T102" fmla="*/ 2147483647 w 934"/>
              <a:gd name="T103" fmla="*/ 2147483647 h 198"/>
              <a:gd name="T104" fmla="*/ 2147483647 w 934"/>
              <a:gd name="T105" fmla="*/ 2147483647 h 198"/>
              <a:gd name="T106" fmla="*/ 2147483647 w 934"/>
              <a:gd name="T107" fmla="*/ 2147483647 h 198"/>
              <a:gd name="T108" fmla="*/ 2147483647 w 934"/>
              <a:gd name="T109" fmla="*/ 2147483647 h 198"/>
              <a:gd name="T110" fmla="*/ 2147483647 w 934"/>
              <a:gd name="T111" fmla="*/ 2147483647 h 198"/>
              <a:gd name="T112" fmla="*/ 2147483647 w 934"/>
              <a:gd name="T113" fmla="*/ 2147483647 h 198"/>
              <a:gd name="T114" fmla="*/ 2147483647 w 934"/>
              <a:gd name="T115" fmla="*/ 2147483647 h 198"/>
              <a:gd name="T116" fmla="*/ 2147483647 w 934"/>
              <a:gd name="T117" fmla="*/ 2147483647 h 198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934"/>
              <a:gd name="T178" fmla="*/ 0 h 198"/>
              <a:gd name="T179" fmla="*/ 934 w 934"/>
              <a:gd name="T180" fmla="*/ 198 h 198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934" h="198">
                <a:moveTo>
                  <a:pt x="466" y="198"/>
                </a:moveTo>
                <a:lnTo>
                  <a:pt x="496" y="196"/>
                </a:lnTo>
                <a:lnTo>
                  <a:pt x="526" y="192"/>
                </a:lnTo>
                <a:lnTo>
                  <a:pt x="560" y="186"/>
                </a:lnTo>
                <a:lnTo>
                  <a:pt x="598" y="176"/>
                </a:lnTo>
                <a:lnTo>
                  <a:pt x="638" y="160"/>
                </a:lnTo>
                <a:lnTo>
                  <a:pt x="684" y="138"/>
                </a:lnTo>
                <a:lnTo>
                  <a:pt x="704" y="126"/>
                </a:lnTo>
                <a:lnTo>
                  <a:pt x="730" y="110"/>
                </a:lnTo>
                <a:lnTo>
                  <a:pt x="760" y="94"/>
                </a:lnTo>
                <a:lnTo>
                  <a:pt x="792" y="74"/>
                </a:lnTo>
                <a:lnTo>
                  <a:pt x="828" y="58"/>
                </a:lnTo>
                <a:lnTo>
                  <a:pt x="864" y="42"/>
                </a:lnTo>
                <a:lnTo>
                  <a:pt x="900" y="32"/>
                </a:lnTo>
                <a:lnTo>
                  <a:pt x="934" y="28"/>
                </a:lnTo>
                <a:lnTo>
                  <a:pt x="934" y="0"/>
                </a:lnTo>
                <a:lnTo>
                  <a:pt x="900" y="4"/>
                </a:lnTo>
                <a:lnTo>
                  <a:pt x="864" y="14"/>
                </a:lnTo>
                <a:lnTo>
                  <a:pt x="828" y="30"/>
                </a:lnTo>
                <a:lnTo>
                  <a:pt x="792" y="46"/>
                </a:lnTo>
                <a:lnTo>
                  <a:pt x="760" y="66"/>
                </a:lnTo>
                <a:lnTo>
                  <a:pt x="730" y="84"/>
                </a:lnTo>
                <a:lnTo>
                  <a:pt x="704" y="98"/>
                </a:lnTo>
                <a:lnTo>
                  <a:pt x="684" y="110"/>
                </a:lnTo>
                <a:lnTo>
                  <a:pt x="638" y="132"/>
                </a:lnTo>
                <a:lnTo>
                  <a:pt x="598" y="148"/>
                </a:lnTo>
                <a:lnTo>
                  <a:pt x="560" y="158"/>
                </a:lnTo>
                <a:lnTo>
                  <a:pt x="526" y="164"/>
                </a:lnTo>
                <a:lnTo>
                  <a:pt x="496" y="168"/>
                </a:lnTo>
                <a:lnTo>
                  <a:pt x="466" y="170"/>
                </a:lnTo>
                <a:lnTo>
                  <a:pt x="438" y="168"/>
                </a:lnTo>
                <a:lnTo>
                  <a:pt x="408" y="164"/>
                </a:lnTo>
                <a:lnTo>
                  <a:pt x="374" y="158"/>
                </a:lnTo>
                <a:lnTo>
                  <a:pt x="336" y="148"/>
                </a:lnTo>
                <a:lnTo>
                  <a:pt x="296" y="132"/>
                </a:lnTo>
                <a:lnTo>
                  <a:pt x="250" y="110"/>
                </a:lnTo>
                <a:lnTo>
                  <a:pt x="230" y="98"/>
                </a:lnTo>
                <a:lnTo>
                  <a:pt x="204" y="84"/>
                </a:lnTo>
                <a:lnTo>
                  <a:pt x="174" y="66"/>
                </a:lnTo>
                <a:lnTo>
                  <a:pt x="142" y="46"/>
                </a:lnTo>
                <a:lnTo>
                  <a:pt x="106" y="30"/>
                </a:lnTo>
                <a:lnTo>
                  <a:pt x="70" y="14"/>
                </a:lnTo>
                <a:lnTo>
                  <a:pt x="34" y="4"/>
                </a:lnTo>
                <a:lnTo>
                  <a:pt x="0" y="0"/>
                </a:lnTo>
                <a:lnTo>
                  <a:pt x="0" y="28"/>
                </a:lnTo>
                <a:lnTo>
                  <a:pt x="34" y="32"/>
                </a:lnTo>
                <a:lnTo>
                  <a:pt x="70" y="42"/>
                </a:lnTo>
                <a:lnTo>
                  <a:pt x="106" y="58"/>
                </a:lnTo>
                <a:lnTo>
                  <a:pt x="142" y="74"/>
                </a:lnTo>
                <a:lnTo>
                  <a:pt x="174" y="94"/>
                </a:lnTo>
                <a:lnTo>
                  <a:pt x="204" y="110"/>
                </a:lnTo>
                <a:lnTo>
                  <a:pt x="230" y="126"/>
                </a:lnTo>
                <a:lnTo>
                  <a:pt x="250" y="138"/>
                </a:lnTo>
                <a:lnTo>
                  <a:pt x="296" y="160"/>
                </a:lnTo>
                <a:lnTo>
                  <a:pt x="336" y="176"/>
                </a:lnTo>
                <a:lnTo>
                  <a:pt x="374" y="186"/>
                </a:lnTo>
                <a:lnTo>
                  <a:pt x="408" y="192"/>
                </a:lnTo>
                <a:lnTo>
                  <a:pt x="438" y="196"/>
                </a:lnTo>
                <a:lnTo>
                  <a:pt x="466" y="198"/>
                </a:lnTo>
                <a:close/>
              </a:path>
            </a:pathLst>
          </a:custGeom>
          <a:solidFill>
            <a:srgbClr val="BABABA"/>
          </a:solidFill>
          <a:ln w="0">
            <a:solidFill>
              <a:srgbClr val="BABABA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itchFamily="100" charset="-128"/>
              <a:cs typeface="+mn-cs"/>
            </a:endParaRPr>
          </a:p>
        </p:txBody>
      </p:sp>
      <p:sp>
        <p:nvSpPr>
          <p:cNvPr id="14" name="Freeform 11">
            <a:extLst>
              <a:ext uri="{FF2B5EF4-FFF2-40B4-BE49-F238E27FC236}">
                <a16:creationId xmlns:a16="http://schemas.microsoft.com/office/drawing/2014/main" id="{22E70B26-DEDD-4BF9-B8F0-53B2980B9BB4}"/>
              </a:ext>
            </a:extLst>
          </p:cNvPr>
          <p:cNvSpPr>
            <a:spLocks/>
          </p:cNvSpPr>
          <p:nvPr/>
        </p:nvSpPr>
        <p:spPr bwMode="auto">
          <a:xfrm>
            <a:off x="2568503" y="2384168"/>
            <a:ext cx="3249613" cy="827088"/>
          </a:xfrm>
          <a:custGeom>
            <a:avLst/>
            <a:gdLst>
              <a:gd name="T0" fmla="*/ 2147483647 w 934"/>
              <a:gd name="T1" fmla="*/ 2147483647 h 198"/>
              <a:gd name="T2" fmla="*/ 2147483647 w 934"/>
              <a:gd name="T3" fmla="*/ 2147483647 h 198"/>
              <a:gd name="T4" fmla="*/ 2147483647 w 934"/>
              <a:gd name="T5" fmla="*/ 2147483647 h 198"/>
              <a:gd name="T6" fmla="*/ 2147483647 w 934"/>
              <a:gd name="T7" fmla="*/ 2147483647 h 198"/>
              <a:gd name="T8" fmla="*/ 2147483647 w 934"/>
              <a:gd name="T9" fmla="*/ 2147483647 h 198"/>
              <a:gd name="T10" fmla="*/ 2147483647 w 934"/>
              <a:gd name="T11" fmla="*/ 2147483647 h 198"/>
              <a:gd name="T12" fmla="*/ 2147483647 w 934"/>
              <a:gd name="T13" fmla="*/ 2147483647 h 198"/>
              <a:gd name="T14" fmla="*/ 2147483647 w 934"/>
              <a:gd name="T15" fmla="*/ 2147483647 h 198"/>
              <a:gd name="T16" fmla="*/ 2147483647 w 934"/>
              <a:gd name="T17" fmla="*/ 2147483647 h 198"/>
              <a:gd name="T18" fmla="*/ 2147483647 w 934"/>
              <a:gd name="T19" fmla="*/ 2147483647 h 198"/>
              <a:gd name="T20" fmla="*/ 2147483647 w 934"/>
              <a:gd name="T21" fmla="*/ 2147483647 h 198"/>
              <a:gd name="T22" fmla="*/ 2147483647 w 934"/>
              <a:gd name="T23" fmla="*/ 2147483647 h 198"/>
              <a:gd name="T24" fmla="*/ 2147483647 w 934"/>
              <a:gd name="T25" fmla="*/ 2147483647 h 198"/>
              <a:gd name="T26" fmla="*/ 2147483647 w 934"/>
              <a:gd name="T27" fmla="*/ 2147483647 h 198"/>
              <a:gd name="T28" fmla="*/ 2147483647 w 934"/>
              <a:gd name="T29" fmla="*/ 2147483647 h 198"/>
              <a:gd name="T30" fmla="*/ 2147483647 w 934"/>
              <a:gd name="T31" fmla="*/ 0 h 198"/>
              <a:gd name="T32" fmla="*/ 2147483647 w 934"/>
              <a:gd name="T33" fmla="*/ 2147483647 h 198"/>
              <a:gd name="T34" fmla="*/ 2147483647 w 934"/>
              <a:gd name="T35" fmla="*/ 2147483647 h 198"/>
              <a:gd name="T36" fmla="*/ 2147483647 w 934"/>
              <a:gd name="T37" fmla="*/ 2147483647 h 198"/>
              <a:gd name="T38" fmla="*/ 2147483647 w 934"/>
              <a:gd name="T39" fmla="*/ 2147483647 h 198"/>
              <a:gd name="T40" fmla="*/ 2147483647 w 934"/>
              <a:gd name="T41" fmla="*/ 2147483647 h 198"/>
              <a:gd name="T42" fmla="*/ 2147483647 w 934"/>
              <a:gd name="T43" fmla="*/ 2147483647 h 198"/>
              <a:gd name="T44" fmla="*/ 2147483647 w 934"/>
              <a:gd name="T45" fmla="*/ 2147483647 h 198"/>
              <a:gd name="T46" fmla="*/ 2147483647 w 934"/>
              <a:gd name="T47" fmla="*/ 2147483647 h 198"/>
              <a:gd name="T48" fmla="*/ 2147483647 w 934"/>
              <a:gd name="T49" fmla="*/ 2147483647 h 198"/>
              <a:gd name="T50" fmla="*/ 2147483647 w 934"/>
              <a:gd name="T51" fmla="*/ 2147483647 h 198"/>
              <a:gd name="T52" fmla="*/ 2147483647 w 934"/>
              <a:gd name="T53" fmla="*/ 2147483647 h 198"/>
              <a:gd name="T54" fmla="*/ 2147483647 w 934"/>
              <a:gd name="T55" fmla="*/ 2147483647 h 198"/>
              <a:gd name="T56" fmla="*/ 2147483647 w 934"/>
              <a:gd name="T57" fmla="*/ 2147483647 h 198"/>
              <a:gd name="T58" fmla="*/ 2147483647 w 934"/>
              <a:gd name="T59" fmla="*/ 2147483647 h 198"/>
              <a:gd name="T60" fmla="*/ 2147483647 w 934"/>
              <a:gd name="T61" fmla="*/ 2147483647 h 198"/>
              <a:gd name="T62" fmla="*/ 2147483647 w 934"/>
              <a:gd name="T63" fmla="*/ 2147483647 h 198"/>
              <a:gd name="T64" fmla="*/ 2147483647 w 934"/>
              <a:gd name="T65" fmla="*/ 2147483647 h 198"/>
              <a:gd name="T66" fmla="*/ 2147483647 w 934"/>
              <a:gd name="T67" fmla="*/ 2147483647 h 198"/>
              <a:gd name="T68" fmla="*/ 2147483647 w 934"/>
              <a:gd name="T69" fmla="*/ 2147483647 h 198"/>
              <a:gd name="T70" fmla="*/ 2147483647 w 934"/>
              <a:gd name="T71" fmla="*/ 2147483647 h 198"/>
              <a:gd name="T72" fmla="*/ 2147483647 w 934"/>
              <a:gd name="T73" fmla="*/ 2147483647 h 198"/>
              <a:gd name="T74" fmla="*/ 2147483647 w 934"/>
              <a:gd name="T75" fmla="*/ 2147483647 h 198"/>
              <a:gd name="T76" fmla="*/ 2147483647 w 934"/>
              <a:gd name="T77" fmla="*/ 2147483647 h 198"/>
              <a:gd name="T78" fmla="*/ 2147483647 w 934"/>
              <a:gd name="T79" fmla="*/ 2147483647 h 198"/>
              <a:gd name="T80" fmla="*/ 2147483647 w 934"/>
              <a:gd name="T81" fmla="*/ 2147483647 h 198"/>
              <a:gd name="T82" fmla="*/ 2147483647 w 934"/>
              <a:gd name="T83" fmla="*/ 2147483647 h 198"/>
              <a:gd name="T84" fmla="*/ 2147483647 w 934"/>
              <a:gd name="T85" fmla="*/ 2147483647 h 198"/>
              <a:gd name="T86" fmla="*/ 0 w 934"/>
              <a:gd name="T87" fmla="*/ 0 h 198"/>
              <a:gd name="T88" fmla="*/ 0 w 934"/>
              <a:gd name="T89" fmla="*/ 2147483647 h 198"/>
              <a:gd name="T90" fmla="*/ 2147483647 w 934"/>
              <a:gd name="T91" fmla="*/ 2147483647 h 198"/>
              <a:gd name="T92" fmla="*/ 2147483647 w 934"/>
              <a:gd name="T93" fmla="*/ 2147483647 h 198"/>
              <a:gd name="T94" fmla="*/ 2147483647 w 934"/>
              <a:gd name="T95" fmla="*/ 2147483647 h 198"/>
              <a:gd name="T96" fmla="*/ 2147483647 w 934"/>
              <a:gd name="T97" fmla="*/ 2147483647 h 198"/>
              <a:gd name="T98" fmla="*/ 2147483647 w 934"/>
              <a:gd name="T99" fmla="*/ 2147483647 h 198"/>
              <a:gd name="T100" fmla="*/ 2147483647 w 934"/>
              <a:gd name="T101" fmla="*/ 2147483647 h 198"/>
              <a:gd name="T102" fmla="*/ 2147483647 w 934"/>
              <a:gd name="T103" fmla="*/ 2147483647 h 198"/>
              <a:gd name="T104" fmla="*/ 2147483647 w 934"/>
              <a:gd name="T105" fmla="*/ 2147483647 h 198"/>
              <a:gd name="T106" fmla="*/ 2147483647 w 934"/>
              <a:gd name="T107" fmla="*/ 2147483647 h 198"/>
              <a:gd name="T108" fmla="*/ 2147483647 w 934"/>
              <a:gd name="T109" fmla="*/ 2147483647 h 198"/>
              <a:gd name="T110" fmla="*/ 2147483647 w 934"/>
              <a:gd name="T111" fmla="*/ 2147483647 h 198"/>
              <a:gd name="T112" fmla="*/ 2147483647 w 934"/>
              <a:gd name="T113" fmla="*/ 2147483647 h 198"/>
              <a:gd name="T114" fmla="*/ 2147483647 w 934"/>
              <a:gd name="T115" fmla="*/ 2147483647 h 198"/>
              <a:gd name="T116" fmla="*/ 2147483647 w 934"/>
              <a:gd name="T117" fmla="*/ 2147483647 h 198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934"/>
              <a:gd name="T178" fmla="*/ 0 h 198"/>
              <a:gd name="T179" fmla="*/ 934 w 934"/>
              <a:gd name="T180" fmla="*/ 198 h 198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934" h="198">
                <a:moveTo>
                  <a:pt x="466" y="198"/>
                </a:moveTo>
                <a:lnTo>
                  <a:pt x="496" y="196"/>
                </a:lnTo>
                <a:lnTo>
                  <a:pt x="526" y="192"/>
                </a:lnTo>
                <a:lnTo>
                  <a:pt x="560" y="186"/>
                </a:lnTo>
                <a:lnTo>
                  <a:pt x="598" y="176"/>
                </a:lnTo>
                <a:lnTo>
                  <a:pt x="638" y="160"/>
                </a:lnTo>
                <a:lnTo>
                  <a:pt x="684" y="138"/>
                </a:lnTo>
                <a:lnTo>
                  <a:pt x="704" y="126"/>
                </a:lnTo>
                <a:lnTo>
                  <a:pt x="730" y="110"/>
                </a:lnTo>
                <a:lnTo>
                  <a:pt x="760" y="94"/>
                </a:lnTo>
                <a:lnTo>
                  <a:pt x="792" y="74"/>
                </a:lnTo>
                <a:lnTo>
                  <a:pt x="828" y="58"/>
                </a:lnTo>
                <a:lnTo>
                  <a:pt x="864" y="42"/>
                </a:lnTo>
                <a:lnTo>
                  <a:pt x="900" y="32"/>
                </a:lnTo>
                <a:lnTo>
                  <a:pt x="934" y="28"/>
                </a:lnTo>
                <a:lnTo>
                  <a:pt x="934" y="0"/>
                </a:lnTo>
                <a:lnTo>
                  <a:pt x="900" y="4"/>
                </a:lnTo>
                <a:lnTo>
                  <a:pt x="864" y="14"/>
                </a:lnTo>
                <a:lnTo>
                  <a:pt x="828" y="30"/>
                </a:lnTo>
                <a:lnTo>
                  <a:pt x="792" y="46"/>
                </a:lnTo>
                <a:lnTo>
                  <a:pt x="760" y="66"/>
                </a:lnTo>
                <a:lnTo>
                  <a:pt x="730" y="84"/>
                </a:lnTo>
                <a:lnTo>
                  <a:pt x="704" y="98"/>
                </a:lnTo>
                <a:lnTo>
                  <a:pt x="684" y="110"/>
                </a:lnTo>
                <a:lnTo>
                  <a:pt x="638" y="132"/>
                </a:lnTo>
                <a:lnTo>
                  <a:pt x="598" y="148"/>
                </a:lnTo>
                <a:lnTo>
                  <a:pt x="560" y="158"/>
                </a:lnTo>
                <a:lnTo>
                  <a:pt x="526" y="164"/>
                </a:lnTo>
                <a:lnTo>
                  <a:pt x="496" y="168"/>
                </a:lnTo>
                <a:lnTo>
                  <a:pt x="466" y="170"/>
                </a:lnTo>
                <a:lnTo>
                  <a:pt x="438" y="168"/>
                </a:lnTo>
                <a:lnTo>
                  <a:pt x="408" y="164"/>
                </a:lnTo>
                <a:lnTo>
                  <a:pt x="374" y="158"/>
                </a:lnTo>
                <a:lnTo>
                  <a:pt x="336" y="148"/>
                </a:lnTo>
                <a:lnTo>
                  <a:pt x="296" y="132"/>
                </a:lnTo>
                <a:lnTo>
                  <a:pt x="250" y="110"/>
                </a:lnTo>
                <a:lnTo>
                  <a:pt x="230" y="98"/>
                </a:lnTo>
                <a:lnTo>
                  <a:pt x="204" y="84"/>
                </a:lnTo>
                <a:lnTo>
                  <a:pt x="174" y="66"/>
                </a:lnTo>
                <a:lnTo>
                  <a:pt x="142" y="46"/>
                </a:lnTo>
                <a:lnTo>
                  <a:pt x="106" y="30"/>
                </a:lnTo>
                <a:lnTo>
                  <a:pt x="70" y="14"/>
                </a:lnTo>
                <a:lnTo>
                  <a:pt x="34" y="4"/>
                </a:lnTo>
                <a:lnTo>
                  <a:pt x="0" y="0"/>
                </a:lnTo>
                <a:lnTo>
                  <a:pt x="0" y="28"/>
                </a:lnTo>
                <a:lnTo>
                  <a:pt x="34" y="32"/>
                </a:lnTo>
                <a:lnTo>
                  <a:pt x="70" y="42"/>
                </a:lnTo>
                <a:lnTo>
                  <a:pt x="106" y="58"/>
                </a:lnTo>
                <a:lnTo>
                  <a:pt x="142" y="74"/>
                </a:lnTo>
                <a:lnTo>
                  <a:pt x="174" y="94"/>
                </a:lnTo>
                <a:lnTo>
                  <a:pt x="204" y="110"/>
                </a:lnTo>
                <a:lnTo>
                  <a:pt x="230" y="126"/>
                </a:lnTo>
                <a:lnTo>
                  <a:pt x="250" y="138"/>
                </a:lnTo>
                <a:lnTo>
                  <a:pt x="296" y="160"/>
                </a:lnTo>
                <a:lnTo>
                  <a:pt x="336" y="176"/>
                </a:lnTo>
                <a:lnTo>
                  <a:pt x="374" y="186"/>
                </a:lnTo>
                <a:lnTo>
                  <a:pt x="408" y="192"/>
                </a:lnTo>
                <a:lnTo>
                  <a:pt x="438" y="196"/>
                </a:lnTo>
                <a:lnTo>
                  <a:pt x="466" y="198"/>
                </a:lnTo>
              </a:path>
            </a:pathLst>
          </a:cu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itchFamily="100" charset="-128"/>
              <a:cs typeface="+mn-cs"/>
            </a:endParaRPr>
          </a:p>
        </p:txBody>
      </p:sp>
      <p:sp>
        <p:nvSpPr>
          <p:cNvPr id="15" name="Freeform 12">
            <a:extLst>
              <a:ext uri="{FF2B5EF4-FFF2-40B4-BE49-F238E27FC236}">
                <a16:creationId xmlns:a16="http://schemas.microsoft.com/office/drawing/2014/main" id="{FDC99AF7-E9F8-4381-9301-334A248026F1}"/>
              </a:ext>
            </a:extLst>
          </p:cNvPr>
          <p:cNvSpPr>
            <a:spLocks/>
          </p:cNvSpPr>
          <p:nvPr/>
        </p:nvSpPr>
        <p:spPr bwMode="auto">
          <a:xfrm>
            <a:off x="2568503" y="1020514"/>
            <a:ext cx="3249613" cy="817563"/>
          </a:xfrm>
          <a:custGeom>
            <a:avLst/>
            <a:gdLst>
              <a:gd name="T0" fmla="*/ 2147483647 w 934"/>
              <a:gd name="T1" fmla="*/ 0 h 196"/>
              <a:gd name="T2" fmla="*/ 2147483647 w 934"/>
              <a:gd name="T3" fmla="*/ 0 h 196"/>
              <a:gd name="T4" fmla="*/ 2147483647 w 934"/>
              <a:gd name="T5" fmla="*/ 2147483647 h 196"/>
              <a:gd name="T6" fmla="*/ 2147483647 w 934"/>
              <a:gd name="T7" fmla="*/ 2147483647 h 196"/>
              <a:gd name="T8" fmla="*/ 2147483647 w 934"/>
              <a:gd name="T9" fmla="*/ 2147483647 h 196"/>
              <a:gd name="T10" fmla="*/ 2147483647 w 934"/>
              <a:gd name="T11" fmla="*/ 2147483647 h 196"/>
              <a:gd name="T12" fmla="*/ 2147483647 w 934"/>
              <a:gd name="T13" fmla="*/ 2147483647 h 196"/>
              <a:gd name="T14" fmla="*/ 2147483647 w 934"/>
              <a:gd name="T15" fmla="*/ 2147483647 h 196"/>
              <a:gd name="T16" fmla="*/ 2147483647 w 934"/>
              <a:gd name="T17" fmla="*/ 2147483647 h 196"/>
              <a:gd name="T18" fmla="*/ 2147483647 w 934"/>
              <a:gd name="T19" fmla="*/ 2147483647 h 196"/>
              <a:gd name="T20" fmla="*/ 2147483647 w 934"/>
              <a:gd name="T21" fmla="*/ 2147483647 h 196"/>
              <a:gd name="T22" fmla="*/ 2147483647 w 934"/>
              <a:gd name="T23" fmla="*/ 2147483647 h 196"/>
              <a:gd name="T24" fmla="*/ 2147483647 w 934"/>
              <a:gd name="T25" fmla="*/ 2147483647 h 196"/>
              <a:gd name="T26" fmla="*/ 2147483647 w 934"/>
              <a:gd name="T27" fmla="*/ 2147483647 h 196"/>
              <a:gd name="T28" fmla="*/ 0 w 934"/>
              <a:gd name="T29" fmla="*/ 2147483647 h 196"/>
              <a:gd name="T30" fmla="*/ 0 w 934"/>
              <a:gd name="T31" fmla="*/ 2147483647 h 196"/>
              <a:gd name="T32" fmla="*/ 2147483647 w 934"/>
              <a:gd name="T33" fmla="*/ 2147483647 h 196"/>
              <a:gd name="T34" fmla="*/ 2147483647 w 934"/>
              <a:gd name="T35" fmla="*/ 2147483647 h 196"/>
              <a:gd name="T36" fmla="*/ 2147483647 w 934"/>
              <a:gd name="T37" fmla="*/ 2147483647 h 196"/>
              <a:gd name="T38" fmla="*/ 2147483647 w 934"/>
              <a:gd name="T39" fmla="*/ 2147483647 h 196"/>
              <a:gd name="T40" fmla="*/ 2147483647 w 934"/>
              <a:gd name="T41" fmla="*/ 2147483647 h 196"/>
              <a:gd name="T42" fmla="*/ 2147483647 w 934"/>
              <a:gd name="T43" fmla="*/ 2147483647 h 196"/>
              <a:gd name="T44" fmla="*/ 2147483647 w 934"/>
              <a:gd name="T45" fmla="*/ 2147483647 h 196"/>
              <a:gd name="T46" fmla="*/ 2147483647 w 934"/>
              <a:gd name="T47" fmla="*/ 2147483647 h 196"/>
              <a:gd name="T48" fmla="*/ 2147483647 w 934"/>
              <a:gd name="T49" fmla="*/ 2147483647 h 196"/>
              <a:gd name="T50" fmla="*/ 2147483647 w 934"/>
              <a:gd name="T51" fmla="*/ 2147483647 h 196"/>
              <a:gd name="T52" fmla="*/ 2147483647 w 934"/>
              <a:gd name="T53" fmla="*/ 2147483647 h 196"/>
              <a:gd name="T54" fmla="*/ 2147483647 w 934"/>
              <a:gd name="T55" fmla="*/ 2147483647 h 196"/>
              <a:gd name="T56" fmla="*/ 2147483647 w 934"/>
              <a:gd name="T57" fmla="*/ 2147483647 h 196"/>
              <a:gd name="T58" fmla="*/ 2147483647 w 934"/>
              <a:gd name="T59" fmla="*/ 2147483647 h 196"/>
              <a:gd name="T60" fmla="*/ 2147483647 w 934"/>
              <a:gd name="T61" fmla="*/ 2147483647 h 196"/>
              <a:gd name="T62" fmla="*/ 2147483647 w 934"/>
              <a:gd name="T63" fmla="*/ 2147483647 h 196"/>
              <a:gd name="T64" fmla="*/ 2147483647 w 934"/>
              <a:gd name="T65" fmla="*/ 2147483647 h 196"/>
              <a:gd name="T66" fmla="*/ 2147483647 w 934"/>
              <a:gd name="T67" fmla="*/ 2147483647 h 196"/>
              <a:gd name="T68" fmla="*/ 2147483647 w 934"/>
              <a:gd name="T69" fmla="*/ 2147483647 h 196"/>
              <a:gd name="T70" fmla="*/ 2147483647 w 934"/>
              <a:gd name="T71" fmla="*/ 2147483647 h 196"/>
              <a:gd name="T72" fmla="*/ 2147483647 w 934"/>
              <a:gd name="T73" fmla="*/ 2147483647 h 196"/>
              <a:gd name="T74" fmla="*/ 2147483647 w 934"/>
              <a:gd name="T75" fmla="*/ 2147483647 h 196"/>
              <a:gd name="T76" fmla="*/ 2147483647 w 934"/>
              <a:gd name="T77" fmla="*/ 2147483647 h 196"/>
              <a:gd name="T78" fmla="*/ 2147483647 w 934"/>
              <a:gd name="T79" fmla="*/ 2147483647 h 196"/>
              <a:gd name="T80" fmla="*/ 2147483647 w 934"/>
              <a:gd name="T81" fmla="*/ 2147483647 h 196"/>
              <a:gd name="T82" fmla="*/ 2147483647 w 934"/>
              <a:gd name="T83" fmla="*/ 2147483647 h 196"/>
              <a:gd name="T84" fmla="*/ 2147483647 w 934"/>
              <a:gd name="T85" fmla="*/ 2147483647 h 196"/>
              <a:gd name="T86" fmla="*/ 2147483647 w 934"/>
              <a:gd name="T87" fmla="*/ 2147483647 h 196"/>
              <a:gd name="T88" fmla="*/ 2147483647 w 934"/>
              <a:gd name="T89" fmla="*/ 2147483647 h 196"/>
              <a:gd name="T90" fmla="*/ 2147483647 w 934"/>
              <a:gd name="T91" fmla="*/ 2147483647 h 196"/>
              <a:gd name="T92" fmla="*/ 2147483647 w 934"/>
              <a:gd name="T93" fmla="*/ 2147483647 h 196"/>
              <a:gd name="T94" fmla="*/ 2147483647 w 934"/>
              <a:gd name="T95" fmla="*/ 2147483647 h 196"/>
              <a:gd name="T96" fmla="*/ 2147483647 w 934"/>
              <a:gd name="T97" fmla="*/ 2147483647 h 196"/>
              <a:gd name="T98" fmla="*/ 2147483647 w 934"/>
              <a:gd name="T99" fmla="*/ 2147483647 h 196"/>
              <a:gd name="T100" fmla="*/ 2147483647 w 934"/>
              <a:gd name="T101" fmla="*/ 2147483647 h 196"/>
              <a:gd name="T102" fmla="*/ 2147483647 w 934"/>
              <a:gd name="T103" fmla="*/ 2147483647 h 196"/>
              <a:gd name="T104" fmla="*/ 2147483647 w 934"/>
              <a:gd name="T105" fmla="*/ 2147483647 h 196"/>
              <a:gd name="T106" fmla="*/ 2147483647 w 934"/>
              <a:gd name="T107" fmla="*/ 2147483647 h 196"/>
              <a:gd name="T108" fmla="*/ 2147483647 w 934"/>
              <a:gd name="T109" fmla="*/ 2147483647 h 196"/>
              <a:gd name="T110" fmla="*/ 2147483647 w 934"/>
              <a:gd name="T111" fmla="*/ 2147483647 h 196"/>
              <a:gd name="T112" fmla="*/ 2147483647 w 934"/>
              <a:gd name="T113" fmla="*/ 2147483647 h 196"/>
              <a:gd name="T114" fmla="*/ 2147483647 w 934"/>
              <a:gd name="T115" fmla="*/ 0 h 196"/>
              <a:gd name="T116" fmla="*/ 2147483647 w 934"/>
              <a:gd name="T117" fmla="*/ 0 h 19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934"/>
              <a:gd name="T178" fmla="*/ 0 h 196"/>
              <a:gd name="T179" fmla="*/ 934 w 934"/>
              <a:gd name="T180" fmla="*/ 196 h 19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934" h="196">
                <a:moveTo>
                  <a:pt x="468" y="0"/>
                </a:moveTo>
                <a:lnTo>
                  <a:pt x="438" y="0"/>
                </a:lnTo>
                <a:lnTo>
                  <a:pt x="408" y="4"/>
                </a:lnTo>
                <a:lnTo>
                  <a:pt x="374" y="10"/>
                </a:lnTo>
                <a:lnTo>
                  <a:pt x="336" y="22"/>
                </a:lnTo>
                <a:lnTo>
                  <a:pt x="296" y="38"/>
                </a:lnTo>
                <a:lnTo>
                  <a:pt x="250" y="60"/>
                </a:lnTo>
                <a:lnTo>
                  <a:pt x="230" y="70"/>
                </a:lnTo>
                <a:lnTo>
                  <a:pt x="204" y="86"/>
                </a:lnTo>
                <a:lnTo>
                  <a:pt x="174" y="104"/>
                </a:lnTo>
                <a:lnTo>
                  <a:pt x="142" y="122"/>
                </a:lnTo>
                <a:lnTo>
                  <a:pt x="106" y="140"/>
                </a:lnTo>
                <a:lnTo>
                  <a:pt x="70" y="154"/>
                </a:lnTo>
                <a:lnTo>
                  <a:pt x="34" y="164"/>
                </a:lnTo>
                <a:lnTo>
                  <a:pt x="0" y="168"/>
                </a:lnTo>
                <a:lnTo>
                  <a:pt x="0" y="196"/>
                </a:lnTo>
                <a:lnTo>
                  <a:pt x="34" y="192"/>
                </a:lnTo>
                <a:lnTo>
                  <a:pt x="70" y="182"/>
                </a:lnTo>
                <a:lnTo>
                  <a:pt x="106" y="168"/>
                </a:lnTo>
                <a:lnTo>
                  <a:pt x="142" y="150"/>
                </a:lnTo>
                <a:lnTo>
                  <a:pt x="174" y="132"/>
                </a:lnTo>
                <a:lnTo>
                  <a:pt x="204" y="114"/>
                </a:lnTo>
                <a:lnTo>
                  <a:pt x="230" y="98"/>
                </a:lnTo>
                <a:lnTo>
                  <a:pt x="250" y="88"/>
                </a:lnTo>
                <a:lnTo>
                  <a:pt x="296" y="66"/>
                </a:lnTo>
                <a:lnTo>
                  <a:pt x="336" y="50"/>
                </a:lnTo>
                <a:lnTo>
                  <a:pt x="374" y="38"/>
                </a:lnTo>
                <a:lnTo>
                  <a:pt x="408" y="32"/>
                </a:lnTo>
                <a:lnTo>
                  <a:pt x="438" y="28"/>
                </a:lnTo>
                <a:lnTo>
                  <a:pt x="468" y="28"/>
                </a:lnTo>
                <a:lnTo>
                  <a:pt x="496" y="28"/>
                </a:lnTo>
                <a:lnTo>
                  <a:pt x="526" y="32"/>
                </a:lnTo>
                <a:lnTo>
                  <a:pt x="560" y="38"/>
                </a:lnTo>
                <a:lnTo>
                  <a:pt x="598" y="50"/>
                </a:lnTo>
                <a:lnTo>
                  <a:pt x="638" y="66"/>
                </a:lnTo>
                <a:lnTo>
                  <a:pt x="684" y="88"/>
                </a:lnTo>
                <a:lnTo>
                  <a:pt x="704" y="98"/>
                </a:lnTo>
                <a:lnTo>
                  <a:pt x="730" y="114"/>
                </a:lnTo>
                <a:lnTo>
                  <a:pt x="760" y="132"/>
                </a:lnTo>
                <a:lnTo>
                  <a:pt x="792" y="150"/>
                </a:lnTo>
                <a:lnTo>
                  <a:pt x="828" y="168"/>
                </a:lnTo>
                <a:lnTo>
                  <a:pt x="864" y="182"/>
                </a:lnTo>
                <a:lnTo>
                  <a:pt x="900" y="192"/>
                </a:lnTo>
                <a:lnTo>
                  <a:pt x="934" y="196"/>
                </a:lnTo>
                <a:lnTo>
                  <a:pt x="934" y="168"/>
                </a:lnTo>
                <a:lnTo>
                  <a:pt x="900" y="164"/>
                </a:lnTo>
                <a:lnTo>
                  <a:pt x="864" y="154"/>
                </a:lnTo>
                <a:lnTo>
                  <a:pt x="828" y="140"/>
                </a:lnTo>
                <a:lnTo>
                  <a:pt x="792" y="122"/>
                </a:lnTo>
                <a:lnTo>
                  <a:pt x="760" y="104"/>
                </a:lnTo>
                <a:lnTo>
                  <a:pt x="730" y="86"/>
                </a:lnTo>
                <a:lnTo>
                  <a:pt x="704" y="70"/>
                </a:lnTo>
                <a:lnTo>
                  <a:pt x="684" y="60"/>
                </a:lnTo>
                <a:lnTo>
                  <a:pt x="638" y="38"/>
                </a:lnTo>
                <a:lnTo>
                  <a:pt x="598" y="22"/>
                </a:lnTo>
                <a:lnTo>
                  <a:pt x="560" y="10"/>
                </a:lnTo>
                <a:lnTo>
                  <a:pt x="526" y="4"/>
                </a:lnTo>
                <a:lnTo>
                  <a:pt x="496" y="0"/>
                </a:lnTo>
                <a:lnTo>
                  <a:pt x="468" y="0"/>
                </a:lnTo>
                <a:close/>
              </a:path>
            </a:pathLst>
          </a:custGeom>
          <a:solidFill>
            <a:srgbClr val="BABABA"/>
          </a:solidFill>
          <a:ln w="0">
            <a:solidFill>
              <a:srgbClr val="BABABA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itchFamily="100" charset="-128"/>
              <a:cs typeface="+mn-cs"/>
            </a:endParaRPr>
          </a:p>
        </p:txBody>
      </p:sp>
      <p:sp>
        <p:nvSpPr>
          <p:cNvPr id="16" name="Freeform 13">
            <a:extLst>
              <a:ext uri="{FF2B5EF4-FFF2-40B4-BE49-F238E27FC236}">
                <a16:creationId xmlns:a16="http://schemas.microsoft.com/office/drawing/2014/main" id="{F5AF0AF5-DBF7-4C5C-8CF5-238B2717EAFE}"/>
              </a:ext>
            </a:extLst>
          </p:cNvPr>
          <p:cNvSpPr>
            <a:spLocks/>
          </p:cNvSpPr>
          <p:nvPr/>
        </p:nvSpPr>
        <p:spPr bwMode="auto">
          <a:xfrm>
            <a:off x="2568503" y="1020514"/>
            <a:ext cx="3249613" cy="817563"/>
          </a:xfrm>
          <a:custGeom>
            <a:avLst/>
            <a:gdLst>
              <a:gd name="T0" fmla="*/ 2147483647 w 934"/>
              <a:gd name="T1" fmla="*/ 0 h 196"/>
              <a:gd name="T2" fmla="*/ 2147483647 w 934"/>
              <a:gd name="T3" fmla="*/ 0 h 196"/>
              <a:gd name="T4" fmla="*/ 2147483647 w 934"/>
              <a:gd name="T5" fmla="*/ 2147483647 h 196"/>
              <a:gd name="T6" fmla="*/ 2147483647 w 934"/>
              <a:gd name="T7" fmla="*/ 2147483647 h 196"/>
              <a:gd name="T8" fmla="*/ 2147483647 w 934"/>
              <a:gd name="T9" fmla="*/ 2147483647 h 196"/>
              <a:gd name="T10" fmla="*/ 2147483647 w 934"/>
              <a:gd name="T11" fmla="*/ 2147483647 h 196"/>
              <a:gd name="T12" fmla="*/ 2147483647 w 934"/>
              <a:gd name="T13" fmla="*/ 2147483647 h 196"/>
              <a:gd name="T14" fmla="*/ 2147483647 w 934"/>
              <a:gd name="T15" fmla="*/ 2147483647 h 196"/>
              <a:gd name="T16" fmla="*/ 2147483647 w 934"/>
              <a:gd name="T17" fmla="*/ 2147483647 h 196"/>
              <a:gd name="T18" fmla="*/ 2147483647 w 934"/>
              <a:gd name="T19" fmla="*/ 2147483647 h 196"/>
              <a:gd name="T20" fmla="*/ 2147483647 w 934"/>
              <a:gd name="T21" fmla="*/ 2147483647 h 196"/>
              <a:gd name="T22" fmla="*/ 2147483647 w 934"/>
              <a:gd name="T23" fmla="*/ 2147483647 h 196"/>
              <a:gd name="T24" fmla="*/ 2147483647 w 934"/>
              <a:gd name="T25" fmla="*/ 2147483647 h 196"/>
              <a:gd name="T26" fmla="*/ 2147483647 w 934"/>
              <a:gd name="T27" fmla="*/ 2147483647 h 196"/>
              <a:gd name="T28" fmla="*/ 0 w 934"/>
              <a:gd name="T29" fmla="*/ 2147483647 h 196"/>
              <a:gd name="T30" fmla="*/ 0 w 934"/>
              <a:gd name="T31" fmla="*/ 2147483647 h 196"/>
              <a:gd name="T32" fmla="*/ 2147483647 w 934"/>
              <a:gd name="T33" fmla="*/ 2147483647 h 196"/>
              <a:gd name="T34" fmla="*/ 2147483647 w 934"/>
              <a:gd name="T35" fmla="*/ 2147483647 h 196"/>
              <a:gd name="T36" fmla="*/ 2147483647 w 934"/>
              <a:gd name="T37" fmla="*/ 2147483647 h 196"/>
              <a:gd name="T38" fmla="*/ 2147483647 w 934"/>
              <a:gd name="T39" fmla="*/ 2147483647 h 196"/>
              <a:gd name="T40" fmla="*/ 2147483647 w 934"/>
              <a:gd name="T41" fmla="*/ 2147483647 h 196"/>
              <a:gd name="T42" fmla="*/ 2147483647 w 934"/>
              <a:gd name="T43" fmla="*/ 2147483647 h 196"/>
              <a:gd name="T44" fmla="*/ 2147483647 w 934"/>
              <a:gd name="T45" fmla="*/ 2147483647 h 196"/>
              <a:gd name="T46" fmla="*/ 2147483647 w 934"/>
              <a:gd name="T47" fmla="*/ 2147483647 h 196"/>
              <a:gd name="T48" fmla="*/ 2147483647 w 934"/>
              <a:gd name="T49" fmla="*/ 2147483647 h 196"/>
              <a:gd name="T50" fmla="*/ 2147483647 w 934"/>
              <a:gd name="T51" fmla="*/ 2147483647 h 196"/>
              <a:gd name="T52" fmla="*/ 2147483647 w 934"/>
              <a:gd name="T53" fmla="*/ 2147483647 h 196"/>
              <a:gd name="T54" fmla="*/ 2147483647 w 934"/>
              <a:gd name="T55" fmla="*/ 2147483647 h 196"/>
              <a:gd name="T56" fmla="*/ 2147483647 w 934"/>
              <a:gd name="T57" fmla="*/ 2147483647 h 196"/>
              <a:gd name="T58" fmla="*/ 2147483647 w 934"/>
              <a:gd name="T59" fmla="*/ 2147483647 h 196"/>
              <a:gd name="T60" fmla="*/ 2147483647 w 934"/>
              <a:gd name="T61" fmla="*/ 2147483647 h 196"/>
              <a:gd name="T62" fmla="*/ 2147483647 w 934"/>
              <a:gd name="T63" fmla="*/ 2147483647 h 196"/>
              <a:gd name="T64" fmla="*/ 2147483647 w 934"/>
              <a:gd name="T65" fmla="*/ 2147483647 h 196"/>
              <a:gd name="T66" fmla="*/ 2147483647 w 934"/>
              <a:gd name="T67" fmla="*/ 2147483647 h 196"/>
              <a:gd name="T68" fmla="*/ 2147483647 w 934"/>
              <a:gd name="T69" fmla="*/ 2147483647 h 196"/>
              <a:gd name="T70" fmla="*/ 2147483647 w 934"/>
              <a:gd name="T71" fmla="*/ 2147483647 h 196"/>
              <a:gd name="T72" fmla="*/ 2147483647 w 934"/>
              <a:gd name="T73" fmla="*/ 2147483647 h 196"/>
              <a:gd name="T74" fmla="*/ 2147483647 w 934"/>
              <a:gd name="T75" fmla="*/ 2147483647 h 196"/>
              <a:gd name="T76" fmla="*/ 2147483647 w 934"/>
              <a:gd name="T77" fmla="*/ 2147483647 h 196"/>
              <a:gd name="T78" fmla="*/ 2147483647 w 934"/>
              <a:gd name="T79" fmla="*/ 2147483647 h 196"/>
              <a:gd name="T80" fmla="*/ 2147483647 w 934"/>
              <a:gd name="T81" fmla="*/ 2147483647 h 196"/>
              <a:gd name="T82" fmla="*/ 2147483647 w 934"/>
              <a:gd name="T83" fmla="*/ 2147483647 h 196"/>
              <a:gd name="T84" fmla="*/ 2147483647 w 934"/>
              <a:gd name="T85" fmla="*/ 2147483647 h 196"/>
              <a:gd name="T86" fmla="*/ 2147483647 w 934"/>
              <a:gd name="T87" fmla="*/ 2147483647 h 196"/>
              <a:gd name="T88" fmla="*/ 2147483647 w 934"/>
              <a:gd name="T89" fmla="*/ 2147483647 h 196"/>
              <a:gd name="T90" fmla="*/ 2147483647 w 934"/>
              <a:gd name="T91" fmla="*/ 2147483647 h 196"/>
              <a:gd name="T92" fmla="*/ 2147483647 w 934"/>
              <a:gd name="T93" fmla="*/ 2147483647 h 196"/>
              <a:gd name="T94" fmla="*/ 2147483647 w 934"/>
              <a:gd name="T95" fmla="*/ 2147483647 h 196"/>
              <a:gd name="T96" fmla="*/ 2147483647 w 934"/>
              <a:gd name="T97" fmla="*/ 2147483647 h 196"/>
              <a:gd name="T98" fmla="*/ 2147483647 w 934"/>
              <a:gd name="T99" fmla="*/ 2147483647 h 196"/>
              <a:gd name="T100" fmla="*/ 2147483647 w 934"/>
              <a:gd name="T101" fmla="*/ 2147483647 h 196"/>
              <a:gd name="T102" fmla="*/ 2147483647 w 934"/>
              <a:gd name="T103" fmla="*/ 2147483647 h 196"/>
              <a:gd name="T104" fmla="*/ 2147483647 w 934"/>
              <a:gd name="T105" fmla="*/ 2147483647 h 196"/>
              <a:gd name="T106" fmla="*/ 2147483647 w 934"/>
              <a:gd name="T107" fmla="*/ 2147483647 h 196"/>
              <a:gd name="T108" fmla="*/ 2147483647 w 934"/>
              <a:gd name="T109" fmla="*/ 2147483647 h 196"/>
              <a:gd name="T110" fmla="*/ 2147483647 w 934"/>
              <a:gd name="T111" fmla="*/ 2147483647 h 196"/>
              <a:gd name="T112" fmla="*/ 2147483647 w 934"/>
              <a:gd name="T113" fmla="*/ 2147483647 h 196"/>
              <a:gd name="T114" fmla="*/ 2147483647 w 934"/>
              <a:gd name="T115" fmla="*/ 0 h 196"/>
              <a:gd name="T116" fmla="*/ 2147483647 w 934"/>
              <a:gd name="T117" fmla="*/ 0 h 19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934"/>
              <a:gd name="T178" fmla="*/ 0 h 196"/>
              <a:gd name="T179" fmla="*/ 934 w 934"/>
              <a:gd name="T180" fmla="*/ 196 h 19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934" h="196">
                <a:moveTo>
                  <a:pt x="468" y="0"/>
                </a:moveTo>
                <a:lnTo>
                  <a:pt x="438" y="0"/>
                </a:lnTo>
                <a:lnTo>
                  <a:pt x="408" y="4"/>
                </a:lnTo>
                <a:lnTo>
                  <a:pt x="374" y="10"/>
                </a:lnTo>
                <a:lnTo>
                  <a:pt x="336" y="22"/>
                </a:lnTo>
                <a:lnTo>
                  <a:pt x="296" y="38"/>
                </a:lnTo>
                <a:lnTo>
                  <a:pt x="250" y="60"/>
                </a:lnTo>
                <a:lnTo>
                  <a:pt x="230" y="70"/>
                </a:lnTo>
                <a:lnTo>
                  <a:pt x="204" y="86"/>
                </a:lnTo>
                <a:lnTo>
                  <a:pt x="174" y="104"/>
                </a:lnTo>
                <a:lnTo>
                  <a:pt x="142" y="122"/>
                </a:lnTo>
                <a:lnTo>
                  <a:pt x="106" y="140"/>
                </a:lnTo>
                <a:lnTo>
                  <a:pt x="70" y="154"/>
                </a:lnTo>
                <a:lnTo>
                  <a:pt x="34" y="164"/>
                </a:lnTo>
                <a:lnTo>
                  <a:pt x="0" y="168"/>
                </a:lnTo>
                <a:lnTo>
                  <a:pt x="0" y="196"/>
                </a:lnTo>
                <a:lnTo>
                  <a:pt x="34" y="192"/>
                </a:lnTo>
                <a:lnTo>
                  <a:pt x="70" y="182"/>
                </a:lnTo>
                <a:lnTo>
                  <a:pt x="106" y="168"/>
                </a:lnTo>
                <a:lnTo>
                  <a:pt x="142" y="150"/>
                </a:lnTo>
                <a:lnTo>
                  <a:pt x="174" y="132"/>
                </a:lnTo>
                <a:lnTo>
                  <a:pt x="204" y="114"/>
                </a:lnTo>
                <a:lnTo>
                  <a:pt x="230" y="98"/>
                </a:lnTo>
                <a:lnTo>
                  <a:pt x="250" y="88"/>
                </a:lnTo>
                <a:lnTo>
                  <a:pt x="296" y="66"/>
                </a:lnTo>
                <a:lnTo>
                  <a:pt x="336" y="50"/>
                </a:lnTo>
                <a:lnTo>
                  <a:pt x="374" y="38"/>
                </a:lnTo>
                <a:lnTo>
                  <a:pt x="408" y="32"/>
                </a:lnTo>
                <a:lnTo>
                  <a:pt x="438" y="28"/>
                </a:lnTo>
                <a:lnTo>
                  <a:pt x="468" y="28"/>
                </a:lnTo>
                <a:lnTo>
                  <a:pt x="496" y="28"/>
                </a:lnTo>
                <a:lnTo>
                  <a:pt x="526" y="32"/>
                </a:lnTo>
                <a:lnTo>
                  <a:pt x="560" y="38"/>
                </a:lnTo>
                <a:lnTo>
                  <a:pt x="598" y="50"/>
                </a:lnTo>
                <a:lnTo>
                  <a:pt x="638" y="66"/>
                </a:lnTo>
                <a:lnTo>
                  <a:pt x="684" y="88"/>
                </a:lnTo>
                <a:lnTo>
                  <a:pt x="704" y="98"/>
                </a:lnTo>
                <a:lnTo>
                  <a:pt x="730" y="114"/>
                </a:lnTo>
                <a:lnTo>
                  <a:pt x="760" y="132"/>
                </a:lnTo>
                <a:lnTo>
                  <a:pt x="792" y="150"/>
                </a:lnTo>
                <a:lnTo>
                  <a:pt x="828" y="168"/>
                </a:lnTo>
                <a:lnTo>
                  <a:pt x="864" y="182"/>
                </a:lnTo>
                <a:lnTo>
                  <a:pt x="900" y="192"/>
                </a:lnTo>
                <a:lnTo>
                  <a:pt x="934" y="196"/>
                </a:lnTo>
                <a:lnTo>
                  <a:pt x="934" y="168"/>
                </a:lnTo>
                <a:lnTo>
                  <a:pt x="900" y="164"/>
                </a:lnTo>
                <a:lnTo>
                  <a:pt x="864" y="154"/>
                </a:lnTo>
                <a:lnTo>
                  <a:pt x="828" y="140"/>
                </a:lnTo>
                <a:lnTo>
                  <a:pt x="792" y="122"/>
                </a:lnTo>
                <a:lnTo>
                  <a:pt x="760" y="104"/>
                </a:lnTo>
                <a:lnTo>
                  <a:pt x="730" y="86"/>
                </a:lnTo>
                <a:lnTo>
                  <a:pt x="704" y="70"/>
                </a:lnTo>
                <a:lnTo>
                  <a:pt x="684" y="60"/>
                </a:lnTo>
                <a:lnTo>
                  <a:pt x="638" y="38"/>
                </a:lnTo>
                <a:lnTo>
                  <a:pt x="598" y="22"/>
                </a:lnTo>
                <a:lnTo>
                  <a:pt x="560" y="10"/>
                </a:lnTo>
                <a:lnTo>
                  <a:pt x="526" y="4"/>
                </a:lnTo>
                <a:lnTo>
                  <a:pt x="496" y="0"/>
                </a:lnTo>
                <a:lnTo>
                  <a:pt x="468" y="0"/>
                </a:lnTo>
              </a:path>
            </a:pathLst>
          </a:cu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itchFamily="100" charset="-128"/>
              <a:cs typeface="+mn-cs"/>
            </a:endParaRPr>
          </a:p>
        </p:txBody>
      </p:sp>
      <p:sp>
        <p:nvSpPr>
          <p:cNvPr id="17" name="Rectangle 14">
            <a:extLst>
              <a:ext uri="{FF2B5EF4-FFF2-40B4-BE49-F238E27FC236}">
                <a16:creationId xmlns:a16="http://schemas.microsoft.com/office/drawing/2014/main" id="{A142C143-142D-462A-A1FA-CE06736CC5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16388" y="1155508"/>
            <a:ext cx="68263" cy="260351"/>
          </a:xfrm>
          <a:prstGeom prst="rect">
            <a:avLst/>
          </a:prstGeom>
          <a:solidFill>
            <a:srgbClr val="FFFFFF"/>
          </a:solidFill>
          <a:ln w="0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itchFamily="100" charset="-128"/>
              <a:cs typeface="+mn-cs"/>
            </a:endParaRPr>
          </a:p>
        </p:txBody>
      </p:sp>
      <p:sp>
        <p:nvSpPr>
          <p:cNvPr id="18" name="Rectangle 15">
            <a:extLst>
              <a:ext uri="{FF2B5EF4-FFF2-40B4-BE49-F238E27FC236}">
                <a16:creationId xmlns:a16="http://schemas.microsoft.com/office/drawing/2014/main" id="{1D667F33-757E-4196-9184-440747598010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4159152" y="3054159"/>
            <a:ext cx="141288" cy="173039"/>
          </a:xfrm>
          <a:prstGeom prst="rect">
            <a:avLst/>
          </a:prstGeom>
          <a:solidFill>
            <a:srgbClr val="26226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itchFamily="100" charset="-128"/>
              <a:cs typeface="+mn-cs"/>
            </a:endParaRPr>
          </a:p>
        </p:txBody>
      </p:sp>
      <p:sp>
        <p:nvSpPr>
          <p:cNvPr id="19" name="Rectangle 16">
            <a:extLst>
              <a:ext uri="{FF2B5EF4-FFF2-40B4-BE49-F238E27FC236}">
                <a16:creationId xmlns:a16="http://schemas.microsoft.com/office/drawing/2014/main" id="{3EE648A2-934B-46B7-896C-6939CF109045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4159152" y="987235"/>
            <a:ext cx="141288" cy="173039"/>
          </a:xfrm>
          <a:prstGeom prst="rect">
            <a:avLst/>
          </a:prstGeom>
          <a:solidFill>
            <a:srgbClr val="26226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itchFamily="100" charset="-128"/>
              <a:cs typeface="+mn-cs"/>
            </a:endParaRPr>
          </a:p>
        </p:txBody>
      </p:sp>
      <p:pic>
        <p:nvPicPr>
          <p:cNvPr id="20" name="Picture 17">
            <a:extLst>
              <a:ext uri="{FF2B5EF4-FFF2-40B4-BE49-F238E27FC236}">
                <a16:creationId xmlns:a16="http://schemas.microsoft.com/office/drawing/2014/main" id="{A6C6E855-B611-4C43-BF4C-9D48606C9E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57341" y="898289"/>
            <a:ext cx="3687763" cy="2487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AutoShape 18">
            <a:extLst>
              <a:ext uri="{FF2B5EF4-FFF2-40B4-BE49-F238E27FC236}">
                <a16:creationId xmlns:a16="http://schemas.microsoft.com/office/drawing/2014/main" id="{AD5ED536-F945-4875-BB9E-B249E0AB0433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4179266" y="1968989"/>
            <a:ext cx="1102808" cy="307963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393 w 21600"/>
              <a:gd name="T13" fmla="*/ 0 h 21600"/>
              <a:gd name="T14" fmla="*/ 21207 w 21600"/>
              <a:gd name="T15" fmla="*/ 12968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690" y="10657"/>
                </a:moveTo>
                <a:cubicBezTo>
                  <a:pt x="2768" y="6233"/>
                  <a:pt x="6376" y="2688"/>
                  <a:pt x="10800" y="2689"/>
                </a:cubicBezTo>
                <a:cubicBezTo>
                  <a:pt x="15223" y="2689"/>
                  <a:pt x="18831" y="6233"/>
                  <a:pt x="18909" y="10657"/>
                </a:cubicBezTo>
                <a:lnTo>
                  <a:pt x="21598" y="10609"/>
                </a:lnTo>
                <a:cubicBezTo>
                  <a:pt x="21494" y="4720"/>
                  <a:pt x="16690" y="-1"/>
                  <a:pt x="10799" y="0"/>
                </a:cubicBezTo>
                <a:cubicBezTo>
                  <a:pt x="4909" y="0"/>
                  <a:pt x="105" y="4720"/>
                  <a:pt x="1" y="10609"/>
                </a:cubicBezTo>
                <a:close/>
              </a:path>
            </a:pathLst>
          </a:custGeom>
          <a:solidFill>
            <a:srgbClr val="0066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itchFamily="100" charset="-128"/>
              <a:cs typeface="+mn-cs"/>
            </a:endParaRPr>
          </a:p>
        </p:txBody>
      </p:sp>
      <p:sp>
        <p:nvSpPr>
          <p:cNvPr id="22" name="AutoShape 19">
            <a:extLst>
              <a:ext uri="{FF2B5EF4-FFF2-40B4-BE49-F238E27FC236}">
                <a16:creationId xmlns:a16="http://schemas.microsoft.com/office/drawing/2014/main" id="{8C1AA71B-D620-43F6-A1B3-D52603C06D6F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4213405" y="1934848"/>
            <a:ext cx="1101215" cy="374651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393 w 21600"/>
              <a:gd name="T13" fmla="*/ 0 h 21600"/>
              <a:gd name="T14" fmla="*/ 21207 w 21600"/>
              <a:gd name="T15" fmla="*/ 12968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690" y="10657"/>
                </a:moveTo>
                <a:cubicBezTo>
                  <a:pt x="2768" y="6233"/>
                  <a:pt x="6376" y="2688"/>
                  <a:pt x="10800" y="2689"/>
                </a:cubicBezTo>
                <a:cubicBezTo>
                  <a:pt x="15223" y="2689"/>
                  <a:pt x="18831" y="6233"/>
                  <a:pt x="18909" y="10657"/>
                </a:cubicBezTo>
                <a:lnTo>
                  <a:pt x="21598" y="10609"/>
                </a:lnTo>
                <a:cubicBezTo>
                  <a:pt x="21494" y="4720"/>
                  <a:pt x="16690" y="-1"/>
                  <a:pt x="10799" y="0"/>
                </a:cubicBezTo>
                <a:cubicBezTo>
                  <a:pt x="4909" y="0"/>
                  <a:pt x="105" y="4720"/>
                  <a:pt x="1" y="10609"/>
                </a:cubicBezTo>
                <a:close/>
              </a:path>
            </a:pathLst>
          </a:cu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itchFamily="100" charset="-128"/>
              <a:cs typeface="+mn-cs"/>
            </a:endParaRPr>
          </a:p>
        </p:txBody>
      </p:sp>
      <p:sp>
        <p:nvSpPr>
          <p:cNvPr id="23" name="AutoShape 20">
            <a:extLst>
              <a:ext uri="{FF2B5EF4-FFF2-40B4-BE49-F238E27FC236}">
                <a16:creationId xmlns:a16="http://schemas.microsoft.com/office/drawing/2014/main" id="{E15236DD-17C5-4707-8B1A-A3CCA42D5526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4226842" y="1923006"/>
            <a:ext cx="1101215" cy="401522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393 w 21600"/>
              <a:gd name="T13" fmla="*/ 0 h 21600"/>
              <a:gd name="T14" fmla="*/ 21207 w 21600"/>
              <a:gd name="T15" fmla="*/ 12968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690" y="10657"/>
                </a:moveTo>
                <a:cubicBezTo>
                  <a:pt x="2768" y="6233"/>
                  <a:pt x="6376" y="2688"/>
                  <a:pt x="10800" y="2689"/>
                </a:cubicBezTo>
                <a:cubicBezTo>
                  <a:pt x="15223" y="2689"/>
                  <a:pt x="18831" y="6233"/>
                  <a:pt x="18909" y="10657"/>
                </a:cubicBezTo>
                <a:lnTo>
                  <a:pt x="21598" y="10609"/>
                </a:lnTo>
                <a:cubicBezTo>
                  <a:pt x="21494" y="4720"/>
                  <a:pt x="16690" y="-1"/>
                  <a:pt x="10799" y="0"/>
                </a:cubicBezTo>
                <a:cubicBezTo>
                  <a:pt x="4909" y="0"/>
                  <a:pt x="105" y="4720"/>
                  <a:pt x="1" y="10609"/>
                </a:cubicBezTo>
                <a:close/>
              </a:path>
            </a:pathLst>
          </a:cu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itchFamily="100" charset="-128"/>
              <a:cs typeface="+mn-cs"/>
            </a:endParaRPr>
          </a:p>
        </p:txBody>
      </p:sp>
      <p:pic>
        <p:nvPicPr>
          <p:cNvPr id="24" name="Picture 21">
            <a:extLst>
              <a:ext uri="{FF2B5EF4-FFF2-40B4-BE49-F238E27FC236}">
                <a16:creationId xmlns:a16="http://schemas.microsoft.com/office/drawing/2014/main" id="{0F5BED0F-2977-4513-BC39-AC11B22CFB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38291" y="1657105"/>
            <a:ext cx="3617912" cy="94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AutoShape 22">
            <a:extLst>
              <a:ext uri="{FF2B5EF4-FFF2-40B4-BE49-F238E27FC236}">
                <a16:creationId xmlns:a16="http://schemas.microsoft.com/office/drawing/2014/main" id="{3C403F5B-BFEE-4148-995F-19B86F34528E}"/>
              </a:ext>
            </a:extLst>
          </p:cNvPr>
          <p:cNvSpPr>
            <a:spLocks noChangeArrowheads="1"/>
          </p:cNvSpPr>
          <p:nvPr/>
        </p:nvSpPr>
        <p:spPr bwMode="auto">
          <a:xfrm rot="5400000" flipH="1">
            <a:off x="4190383" y="1935644"/>
            <a:ext cx="1102808" cy="374651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393 w 21600"/>
              <a:gd name="T13" fmla="*/ 0 h 21600"/>
              <a:gd name="T14" fmla="*/ 21207 w 21600"/>
              <a:gd name="T15" fmla="*/ 12968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690" y="10657"/>
                </a:moveTo>
                <a:cubicBezTo>
                  <a:pt x="2768" y="6233"/>
                  <a:pt x="6376" y="2688"/>
                  <a:pt x="10800" y="2689"/>
                </a:cubicBezTo>
                <a:cubicBezTo>
                  <a:pt x="15223" y="2689"/>
                  <a:pt x="18831" y="6233"/>
                  <a:pt x="18909" y="10657"/>
                </a:cubicBezTo>
                <a:lnTo>
                  <a:pt x="21598" y="10609"/>
                </a:lnTo>
                <a:cubicBezTo>
                  <a:pt x="21494" y="4720"/>
                  <a:pt x="16690" y="-1"/>
                  <a:pt x="10799" y="0"/>
                </a:cubicBezTo>
                <a:cubicBezTo>
                  <a:pt x="4909" y="0"/>
                  <a:pt x="105" y="4720"/>
                  <a:pt x="1" y="10609"/>
                </a:cubicBezTo>
                <a:close/>
              </a:path>
            </a:pathLst>
          </a:custGeom>
          <a:solidFill>
            <a:srgbClr val="0066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itchFamily="100" charset="-128"/>
              <a:cs typeface="+mn-cs"/>
            </a:endParaRPr>
          </a:p>
        </p:txBody>
      </p:sp>
      <p:sp>
        <p:nvSpPr>
          <p:cNvPr id="26" name="AutoShape 23">
            <a:extLst>
              <a:ext uri="{FF2B5EF4-FFF2-40B4-BE49-F238E27FC236}">
                <a16:creationId xmlns:a16="http://schemas.microsoft.com/office/drawing/2014/main" id="{E1EA8F6E-690A-443D-8DF6-547C90D6A0EB}"/>
              </a:ext>
            </a:extLst>
          </p:cNvPr>
          <p:cNvSpPr>
            <a:spLocks noChangeArrowheads="1"/>
          </p:cNvSpPr>
          <p:nvPr/>
        </p:nvSpPr>
        <p:spPr bwMode="auto">
          <a:xfrm rot="5400000" flipH="1">
            <a:off x="4181361" y="1949440"/>
            <a:ext cx="1096455" cy="353416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393 w 21600"/>
              <a:gd name="T13" fmla="*/ 0 h 21600"/>
              <a:gd name="T14" fmla="*/ 21207 w 21600"/>
              <a:gd name="T15" fmla="*/ 12968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690" y="10657"/>
                </a:moveTo>
                <a:cubicBezTo>
                  <a:pt x="2768" y="6233"/>
                  <a:pt x="6376" y="2688"/>
                  <a:pt x="10800" y="2689"/>
                </a:cubicBezTo>
                <a:cubicBezTo>
                  <a:pt x="15223" y="2689"/>
                  <a:pt x="18831" y="6233"/>
                  <a:pt x="18909" y="10657"/>
                </a:cubicBezTo>
                <a:lnTo>
                  <a:pt x="21598" y="10609"/>
                </a:lnTo>
                <a:cubicBezTo>
                  <a:pt x="21494" y="4720"/>
                  <a:pt x="16690" y="-1"/>
                  <a:pt x="10799" y="0"/>
                </a:cubicBezTo>
                <a:cubicBezTo>
                  <a:pt x="4909" y="0"/>
                  <a:pt x="105" y="4720"/>
                  <a:pt x="1" y="10609"/>
                </a:cubicBezTo>
                <a:close/>
              </a:path>
            </a:pathLst>
          </a:cu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itchFamily="100" charset="-128"/>
              <a:cs typeface="+mn-cs"/>
            </a:endParaRPr>
          </a:p>
        </p:txBody>
      </p:sp>
      <p:sp>
        <p:nvSpPr>
          <p:cNvPr id="27" name="AutoShape 24">
            <a:extLst>
              <a:ext uri="{FF2B5EF4-FFF2-40B4-BE49-F238E27FC236}">
                <a16:creationId xmlns:a16="http://schemas.microsoft.com/office/drawing/2014/main" id="{4DBDA666-B3ED-47EC-88A1-AF1C57EB8267}"/>
              </a:ext>
            </a:extLst>
          </p:cNvPr>
          <p:cNvSpPr>
            <a:spLocks noChangeArrowheads="1"/>
          </p:cNvSpPr>
          <p:nvPr/>
        </p:nvSpPr>
        <p:spPr bwMode="auto">
          <a:xfrm rot="5400000" flipH="1">
            <a:off x="4178981" y="1947059"/>
            <a:ext cx="1101215" cy="353416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393 w 21600"/>
              <a:gd name="T13" fmla="*/ 0 h 21600"/>
              <a:gd name="T14" fmla="*/ 21207 w 21600"/>
              <a:gd name="T15" fmla="*/ 12968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690" y="10657"/>
                </a:moveTo>
                <a:cubicBezTo>
                  <a:pt x="2768" y="6233"/>
                  <a:pt x="6376" y="2688"/>
                  <a:pt x="10800" y="2689"/>
                </a:cubicBezTo>
                <a:cubicBezTo>
                  <a:pt x="15223" y="2689"/>
                  <a:pt x="18831" y="6233"/>
                  <a:pt x="18909" y="10657"/>
                </a:cubicBezTo>
                <a:lnTo>
                  <a:pt x="21598" y="10609"/>
                </a:lnTo>
                <a:cubicBezTo>
                  <a:pt x="21494" y="4720"/>
                  <a:pt x="16690" y="-1"/>
                  <a:pt x="10799" y="0"/>
                </a:cubicBezTo>
                <a:cubicBezTo>
                  <a:pt x="4909" y="0"/>
                  <a:pt x="105" y="4720"/>
                  <a:pt x="1" y="10609"/>
                </a:cubicBezTo>
                <a:close/>
              </a:path>
            </a:pathLst>
          </a:cu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itchFamily="100" charset="-128"/>
              <a:cs typeface="+mn-cs"/>
            </a:endParaRPr>
          </a:p>
        </p:txBody>
      </p:sp>
      <p:sp>
        <p:nvSpPr>
          <p:cNvPr id="28" name="Line 26">
            <a:extLst>
              <a:ext uri="{FF2B5EF4-FFF2-40B4-BE49-F238E27FC236}">
                <a16:creationId xmlns:a16="http://schemas.microsoft.com/office/drawing/2014/main" id="{D1206655-026E-420F-B519-CAECCA92A096}"/>
              </a:ext>
            </a:extLst>
          </p:cNvPr>
          <p:cNvSpPr>
            <a:spLocks noChangeShapeType="1"/>
          </p:cNvSpPr>
          <p:nvPr/>
        </p:nvSpPr>
        <p:spPr bwMode="auto">
          <a:xfrm>
            <a:off x="3525740" y="3038219"/>
            <a:ext cx="0" cy="9540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itchFamily="100" charset="-128"/>
              <a:cs typeface="+mn-cs"/>
            </a:endParaRPr>
          </a:p>
        </p:txBody>
      </p:sp>
      <p:sp>
        <p:nvSpPr>
          <p:cNvPr id="29" name="Line 27">
            <a:extLst>
              <a:ext uri="{FF2B5EF4-FFF2-40B4-BE49-F238E27FC236}">
                <a16:creationId xmlns:a16="http://schemas.microsoft.com/office/drawing/2014/main" id="{0DF369C9-998D-49BA-921E-7667D30C3CC8}"/>
              </a:ext>
            </a:extLst>
          </p:cNvPr>
          <p:cNvSpPr>
            <a:spLocks noChangeShapeType="1"/>
          </p:cNvSpPr>
          <p:nvPr/>
        </p:nvSpPr>
        <p:spPr bwMode="auto">
          <a:xfrm>
            <a:off x="4694157" y="3512890"/>
            <a:ext cx="947737" cy="47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itchFamily="100" charset="-128"/>
              <a:cs typeface="+mn-cs"/>
            </a:endParaRPr>
          </a:p>
        </p:txBody>
      </p:sp>
      <p:sp>
        <p:nvSpPr>
          <p:cNvPr id="30" name="Line 28">
            <a:extLst>
              <a:ext uri="{FF2B5EF4-FFF2-40B4-BE49-F238E27FC236}">
                <a16:creationId xmlns:a16="http://schemas.microsoft.com/office/drawing/2014/main" id="{3FF31343-EA31-47ED-AF42-3A3AD56D5267}"/>
              </a:ext>
            </a:extLst>
          </p:cNvPr>
          <p:cNvSpPr>
            <a:spLocks noChangeShapeType="1"/>
          </p:cNvSpPr>
          <p:nvPr/>
        </p:nvSpPr>
        <p:spPr bwMode="auto">
          <a:xfrm>
            <a:off x="3538464" y="3990719"/>
            <a:ext cx="2058987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itchFamily="100" charset="-128"/>
              <a:cs typeface="+mn-cs"/>
            </a:endParaRPr>
          </a:p>
        </p:txBody>
      </p:sp>
      <p:sp>
        <p:nvSpPr>
          <p:cNvPr id="31" name="Text Box 29">
            <a:extLst>
              <a:ext uri="{FF2B5EF4-FFF2-40B4-BE49-F238E27FC236}">
                <a16:creationId xmlns:a16="http://schemas.microsoft.com/office/drawing/2014/main" id="{E2FCA355-7380-432D-A3F5-9A2A476B95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94" y="4397082"/>
            <a:ext cx="5621002" cy="1908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1" tIns="45716" rIns="91431" bIns="45716">
            <a:spAutoFit/>
          </a:bodyPr>
          <a:lstStyle/>
          <a:p>
            <a:pPr marL="225420" marR="0" lvl="0" indent="-22542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>
                <a:srgbClr val="EE3134"/>
              </a:buClr>
              <a:buSzTx/>
              <a:buFontTx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itchFamily="100" charset="-128"/>
                <a:cs typeface="+mn-cs"/>
              </a:rPr>
              <a:t>The two outer electrodes are used to detect the image current produced by ions oscillating along the z-axis.</a:t>
            </a:r>
          </a:p>
          <a:p>
            <a:pPr marL="225420" marR="0" lvl="0" indent="-22542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EE3134"/>
              </a:buClr>
              <a:buSzTx/>
              <a:buFontTx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itchFamily="100" charset="-128"/>
                <a:cs typeface="+mn-cs"/>
              </a:rPr>
              <a:t>Many ions in the Orbitrap generate a complex signal whose individual frequencies are determined using a Fourier Transformation</a:t>
            </a:r>
          </a:p>
        </p:txBody>
      </p:sp>
      <p:sp>
        <p:nvSpPr>
          <p:cNvPr id="32" name="AutoShape 30">
            <a:extLst>
              <a:ext uri="{FF2B5EF4-FFF2-40B4-BE49-F238E27FC236}">
                <a16:creationId xmlns:a16="http://schemas.microsoft.com/office/drawing/2014/main" id="{E7CB4D2D-B78F-440D-AB11-76C85DDA3AFC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5390259" y="3326365"/>
            <a:ext cx="1016000" cy="785813"/>
          </a:xfrm>
          <a:prstGeom prst="triangle">
            <a:avLst>
              <a:gd name="adj" fmla="val 50000"/>
            </a:avLst>
          </a:prstGeom>
          <a:solidFill>
            <a:srgbClr val="B6B8BA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itchFamily="100" charset="-128"/>
              <a:cs typeface="+mn-cs"/>
            </a:endParaRP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D619C5C8-EE64-43AF-B91A-E7680736BE5D}"/>
              </a:ext>
            </a:extLst>
          </p:cNvPr>
          <p:cNvCxnSpPr>
            <a:cxnSpLocks/>
          </p:cNvCxnSpPr>
          <p:nvPr/>
        </p:nvCxnSpPr>
        <p:spPr bwMode="auto">
          <a:xfrm flipH="1">
            <a:off x="1952537" y="2120643"/>
            <a:ext cx="335077" cy="0"/>
          </a:xfrm>
          <a:prstGeom prst="straightConnector1">
            <a:avLst/>
          </a:prstGeom>
          <a:solidFill>
            <a:srgbClr val="2583D1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42050E35-29A4-4962-B79C-4DA2A38661F1}"/>
              </a:ext>
            </a:extLst>
          </p:cNvPr>
          <p:cNvSpPr txBox="1"/>
          <p:nvPr/>
        </p:nvSpPr>
        <p:spPr>
          <a:xfrm>
            <a:off x="1647629" y="1791317"/>
            <a:ext cx="3241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itchFamily="100" charset="-128"/>
                <a:cs typeface="Times New Roman" panose="02020603050405020304" pitchFamily="18" charset="0"/>
              </a:rPr>
              <a:t>z</a:t>
            </a:r>
            <a:endParaRPr kumimoji="0" lang="en-US" sz="2400" b="1" i="1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itchFamily="100" charset="-128"/>
              <a:cs typeface="Times New Roman" panose="02020603050405020304" pitchFamily="18" charset="0"/>
            </a:endParaRPr>
          </a:p>
        </p:txBody>
      </p:sp>
      <p:sp>
        <p:nvSpPr>
          <p:cNvPr id="37" name="Arrow: Right 36">
            <a:extLst>
              <a:ext uri="{FF2B5EF4-FFF2-40B4-BE49-F238E27FC236}">
                <a16:creationId xmlns:a16="http://schemas.microsoft.com/office/drawing/2014/main" id="{9C4ED084-BA2B-43CE-98D2-92A7D7047914}"/>
              </a:ext>
            </a:extLst>
          </p:cNvPr>
          <p:cNvSpPr/>
          <p:nvPr/>
        </p:nvSpPr>
        <p:spPr bwMode="auto">
          <a:xfrm rot="18281279">
            <a:off x="7898070" y="2558682"/>
            <a:ext cx="1028699" cy="476305"/>
          </a:xfrm>
          <a:prstGeom prst="rightArrow">
            <a:avLst/>
          </a:prstGeom>
          <a:solidFill>
            <a:srgbClr val="B6B8BA">
              <a:lumMod val="60000"/>
              <a:lumOff val="4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itchFamily="100" charset="-128"/>
              <a:cs typeface="+mn-cs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1EC6CFD-F9CE-411A-BFD7-8037F55FC0EC}"/>
              </a:ext>
            </a:extLst>
          </p:cNvPr>
          <p:cNvSpPr txBox="1"/>
          <p:nvPr/>
        </p:nvSpPr>
        <p:spPr>
          <a:xfrm rot="18278784">
            <a:off x="8158877" y="2874259"/>
            <a:ext cx="11487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itchFamily="100" charset="-128"/>
                <a:cs typeface="+mn-cs"/>
              </a:rPr>
              <a:t>Fourier Transform</a:t>
            </a:r>
          </a:p>
        </p:txBody>
      </p:sp>
      <p:sp>
        <p:nvSpPr>
          <p:cNvPr id="39" name="Arrow: Down 8">
            <a:extLst>
              <a:ext uri="{FF2B5EF4-FFF2-40B4-BE49-F238E27FC236}">
                <a16:creationId xmlns:a16="http://schemas.microsoft.com/office/drawing/2014/main" id="{147DB760-A3CB-227F-C92D-F07745C8279A}"/>
              </a:ext>
            </a:extLst>
          </p:cNvPr>
          <p:cNvSpPr/>
          <p:nvPr/>
        </p:nvSpPr>
        <p:spPr bwMode="auto">
          <a:xfrm>
            <a:off x="9542667" y="2352784"/>
            <a:ext cx="457200" cy="780719"/>
          </a:xfrm>
          <a:prstGeom prst="downArrow">
            <a:avLst/>
          </a:prstGeom>
          <a:solidFill>
            <a:schemeClr val="bg2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413C3A"/>
              </a:solidFill>
              <a:effectLst/>
              <a:uLnTx/>
              <a:uFillTx/>
              <a:latin typeface="Arial" pitchFamily="124" charset="0"/>
              <a:ea typeface="+mn-ea"/>
              <a:cs typeface="+mn-cs"/>
            </a:endParaRP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21E91CCC-C6F8-9858-1623-EDA4EFEE0ADD}"/>
              </a:ext>
            </a:extLst>
          </p:cNvPr>
          <p:cNvGrpSpPr/>
          <p:nvPr/>
        </p:nvGrpSpPr>
        <p:grpSpPr>
          <a:xfrm>
            <a:off x="9054068" y="3081203"/>
            <a:ext cx="2957556" cy="1840951"/>
            <a:chOff x="252392" y="3428999"/>
            <a:chExt cx="3754698" cy="2713539"/>
          </a:xfrm>
        </p:grpSpPr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6ADE8D43-68CB-0C76-BEB7-815844F613F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r="15580"/>
            <a:stretch/>
          </p:blipFill>
          <p:spPr>
            <a:xfrm>
              <a:off x="533400" y="3428999"/>
              <a:ext cx="3473690" cy="2536044"/>
            </a:xfrm>
            <a:prstGeom prst="rect">
              <a:avLst/>
            </a:prstGeom>
          </p:spPr>
        </p:pic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168B7880-1568-F8FF-490B-EE4059F6CE99}"/>
                </a:ext>
              </a:extLst>
            </p:cNvPr>
            <p:cNvSpPr txBox="1"/>
            <p:nvPr/>
          </p:nvSpPr>
          <p:spPr>
            <a:xfrm>
              <a:off x="1725864" y="5826322"/>
              <a:ext cx="1350835" cy="3162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413C3A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Frequency </a:t>
              </a: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413C3A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Wingdings" panose="05000000000000000000" pitchFamily="2" charset="2"/>
                </a:rPr>
                <a:t></a:t>
              </a:r>
              <a:endPara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413C3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076F9277-2E1C-E571-5F66-04C04F4CBA4B}"/>
                </a:ext>
              </a:extLst>
            </p:cNvPr>
            <p:cNvSpPr txBox="1"/>
            <p:nvPr/>
          </p:nvSpPr>
          <p:spPr>
            <a:xfrm rot="16200000">
              <a:off x="-61518" y="4606613"/>
              <a:ext cx="944036" cy="3162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413C3A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Intensity</a:t>
              </a: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60ECCAD0-17D9-C466-A8C9-1455695503D0}"/>
              </a:ext>
            </a:extLst>
          </p:cNvPr>
          <p:cNvSpPr txBox="1"/>
          <p:nvPr/>
        </p:nvSpPr>
        <p:spPr>
          <a:xfrm>
            <a:off x="9916744" y="2384168"/>
            <a:ext cx="1067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13C3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Data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13C3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Reduction</a:t>
            </a:r>
          </a:p>
        </p:txBody>
      </p:sp>
      <p:sp>
        <p:nvSpPr>
          <p:cNvPr id="45" name="Arrow: Down 26">
            <a:extLst>
              <a:ext uri="{FF2B5EF4-FFF2-40B4-BE49-F238E27FC236}">
                <a16:creationId xmlns:a16="http://schemas.microsoft.com/office/drawing/2014/main" id="{3620603F-A6FB-7B7E-E37F-46F798B7630E}"/>
              </a:ext>
            </a:extLst>
          </p:cNvPr>
          <p:cNvSpPr/>
          <p:nvPr/>
        </p:nvSpPr>
        <p:spPr bwMode="auto">
          <a:xfrm rot="5400000">
            <a:off x="10376473" y="5633521"/>
            <a:ext cx="457200" cy="780719"/>
          </a:xfrm>
          <a:prstGeom prst="downArrow">
            <a:avLst/>
          </a:prstGeom>
          <a:solidFill>
            <a:schemeClr val="bg2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413C3A"/>
              </a:solidFill>
              <a:effectLst/>
              <a:uLnTx/>
              <a:uFillTx/>
              <a:latin typeface="Arial" pitchFamily="124" charset="0"/>
              <a:ea typeface="+mn-ea"/>
              <a:cs typeface="+mn-cs"/>
            </a:endParaRPr>
          </a:p>
        </p:txBody>
      </p:sp>
      <p:graphicFrame>
        <p:nvGraphicFramePr>
          <p:cNvPr id="46" name="Object 3">
            <a:extLst>
              <a:ext uri="{FF2B5EF4-FFF2-40B4-BE49-F238E27FC236}">
                <a16:creationId xmlns:a16="http://schemas.microsoft.com/office/drawing/2014/main" id="{77C543C9-50A1-EACB-350B-C89FF283478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999867" y="5037367"/>
          <a:ext cx="1047020" cy="6426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ormel" r:id="rId6" imgW="723586" imgH="444307" progId="Equation.3">
                  <p:embed/>
                </p:oleObj>
              </mc:Choice>
              <mc:Fallback>
                <p:oleObj name="Formel" r:id="rId6" imgW="723586" imgH="444307" progId="Equation.3">
                  <p:embed/>
                  <p:pic>
                    <p:nvPicPr>
                      <p:cNvPr id="46" name="Object 3">
                        <a:extLst>
                          <a:ext uri="{FF2B5EF4-FFF2-40B4-BE49-F238E27FC236}">
                            <a16:creationId xmlns:a16="http://schemas.microsoft.com/office/drawing/2014/main" id="{77C543C9-50A1-EACB-350B-C89FF283478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99867" y="5037367"/>
                        <a:ext cx="1047020" cy="64269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0" name="Group 49">
            <a:extLst>
              <a:ext uri="{FF2B5EF4-FFF2-40B4-BE49-F238E27FC236}">
                <a16:creationId xmlns:a16="http://schemas.microsoft.com/office/drawing/2014/main" id="{3AAA6EDB-BEA9-BD26-6D09-D27195A200BF}"/>
              </a:ext>
            </a:extLst>
          </p:cNvPr>
          <p:cNvGrpSpPr/>
          <p:nvPr/>
        </p:nvGrpSpPr>
        <p:grpSpPr>
          <a:xfrm>
            <a:off x="7019378" y="4881380"/>
            <a:ext cx="2801449" cy="1587310"/>
            <a:chOff x="3093538" y="3728482"/>
            <a:chExt cx="3667894" cy="2787359"/>
          </a:xfrm>
        </p:grpSpPr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3F3CD515-9425-EF92-0EBA-BFF55210C54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408923" y="3728482"/>
              <a:ext cx="3352509" cy="2559387"/>
            </a:xfrm>
            <a:prstGeom prst="rect">
              <a:avLst/>
            </a:prstGeom>
          </p:spPr>
        </p:pic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D4B8A808-C28E-22AE-B701-3CC949C7BAF0}"/>
                </a:ext>
              </a:extLst>
            </p:cNvPr>
            <p:cNvSpPr txBox="1"/>
            <p:nvPr/>
          </p:nvSpPr>
          <p:spPr>
            <a:xfrm>
              <a:off x="4753098" y="6208064"/>
              <a:ext cx="48442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1" u="none" strike="noStrike" kern="1200" cap="none" spc="0" normalizeH="0" baseline="0" noProof="0" dirty="0">
                  <a:ln>
                    <a:noFill/>
                  </a:ln>
                  <a:solidFill>
                    <a:srgbClr val="413C3A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m/z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7E881413-B095-40F5-ED85-783EE6CB8266}"/>
                </a:ext>
              </a:extLst>
            </p:cNvPr>
            <p:cNvSpPr txBox="1"/>
            <p:nvPr/>
          </p:nvSpPr>
          <p:spPr>
            <a:xfrm rot="16200000">
              <a:off x="2788006" y="5190690"/>
              <a:ext cx="91884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413C3A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Intensity</a:t>
              </a: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48A7EC6D-BF1C-9BED-DA0F-51AFBB9D4129}"/>
              </a:ext>
            </a:extLst>
          </p:cNvPr>
          <p:cNvGrpSpPr/>
          <p:nvPr/>
        </p:nvGrpSpPr>
        <p:grpSpPr>
          <a:xfrm>
            <a:off x="6230871" y="3079022"/>
            <a:ext cx="2189232" cy="1473014"/>
            <a:chOff x="6230871" y="3079022"/>
            <a:chExt cx="2189232" cy="1473014"/>
          </a:xfrm>
        </p:grpSpPr>
        <p:graphicFrame>
          <p:nvGraphicFramePr>
            <p:cNvPr id="35" name="Chart 34">
              <a:extLst>
                <a:ext uri="{FF2B5EF4-FFF2-40B4-BE49-F238E27FC236}">
                  <a16:creationId xmlns:a16="http://schemas.microsoft.com/office/drawing/2014/main" id="{D86423D0-972D-4B28-A942-BC3BBB80B2E7}"/>
                </a:ext>
              </a:extLst>
            </p:cNvPr>
            <p:cNvGraphicFramePr>
              <a:graphicFrameLocks/>
            </p:cNvGraphicFramePr>
            <p:nvPr/>
          </p:nvGraphicFramePr>
          <p:xfrm>
            <a:off x="6391192" y="3079022"/>
            <a:ext cx="2028911" cy="135421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9"/>
            </a:graphicData>
          </a:graphic>
        </p:graphicFrame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B7EE301F-7390-0192-F3E1-6997FF19B697}"/>
                </a:ext>
              </a:extLst>
            </p:cNvPr>
            <p:cNvSpPr txBox="1"/>
            <p:nvPr/>
          </p:nvSpPr>
          <p:spPr>
            <a:xfrm>
              <a:off x="6651338" y="4182704"/>
              <a:ext cx="174926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413C3A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Raw Transient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AF040A51-6822-57F5-AAE5-83FE41E436F7}"/>
                </a:ext>
              </a:extLst>
            </p:cNvPr>
            <p:cNvSpPr txBox="1"/>
            <p:nvPr/>
          </p:nvSpPr>
          <p:spPr>
            <a:xfrm rot="16200000">
              <a:off x="5894080" y="3627701"/>
              <a:ext cx="98135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413C3A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Amplitude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2F32400F-B151-B42D-C2CF-6C9966A90A16}"/>
                </a:ext>
              </a:extLst>
            </p:cNvPr>
            <p:cNvSpPr txBox="1"/>
            <p:nvPr/>
          </p:nvSpPr>
          <p:spPr>
            <a:xfrm>
              <a:off x="7710446" y="3778705"/>
              <a:ext cx="599780" cy="307777"/>
            </a:xfrm>
            <a:prstGeom prst="rect">
              <a:avLst/>
            </a:prstGeom>
            <a:solidFill>
              <a:srgbClr val="FFFFFF">
                <a:alpha val="54902"/>
              </a:srgbClr>
            </a:solidFill>
            <a:effectLst>
              <a:softEdge rad="31750"/>
            </a:effectLst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413C3A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Time</a:t>
              </a:r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D34429CF-76EC-6E1D-A2FF-2784F4BF1633}"/>
              </a:ext>
            </a:extLst>
          </p:cNvPr>
          <p:cNvGrpSpPr/>
          <p:nvPr/>
        </p:nvGrpSpPr>
        <p:grpSpPr>
          <a:xfrm>
            <a:off x="7529274" y="627235"/>
            <a:ext cx="3217463" cy="1798130"/>
            <a:chOff x="7529274" y="627235"/>
            <a:chExt cx="3217463" cy="1798130"/>
          </a:xfrm>
        </p:grpSpPr>
        <p:graphicFrame>
          <p:nvGraphicFramePr>
            <p:cNvPr id="36" name="Chart 35">
              <a:extLst>
                <a:ext uri="{FF2B5EF4-FFF2-40B4-BE49-F238E27FC236}">
                  <a16:creationId xmlns:a16="http://schemas.microsoft.com/office/drawing/2014/main" id="{A252EE34-A0C9-47D1-B41F-BD9807D8351D}"/>
                </a:ext>
              </a:extLst>
            </p:cNvPr>
            <p:cNvGraphicFramePr>
              <a:graphicFrameLocks/>
            </p:cNvGraphicFramePr>
            <p:nvPr/>
          </p:nvGraphicFramePr>
          <p:xfrm>
            <a:off x="7710446" y="791746"/>
            <a:ext cx="2957555" cy="163361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0"/>
            </a:graphicData>
          </a:graphic>
        </p:graphicFrame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8BD6E6EF-8E3E-1370-AA8F-9222E7F8E811}"/>
                </a:ext>
              </a:extLst>
            </p:cNvPr>
            <p:cNvSpPr txBox="1"/>
            <p:nvPr/>
          </p:nvSpPr>
          <p:spPr>
            <a:xfrm>
              <a:off x="7856137" y="627235"/>
              <a:ext cx="28906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413C3A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Individual Ion Transients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1EE1E19A-16FC-5B6E-9F63-A6D3B6E7AA53}"/>
                </a:ext>
              </a:extLst>
            </p:cNvPr>
            <p:cNvSpPr txBox="1"/>
            <p:nvPr/>
          </p:nvSpPr>
          <p:spPr>
            <a:xfrm>
              <a:off x="9853709" y="1645263"/>
              <a:ext cx="599780" cy="307777"/>
            </a:xfrm>
            <a:prstGeom prst="rect">
              <a:avLst/>
            </a:prstGeom>
            <a:solidFill>
              <a:srgbClr val="FFFFFF">
                <a:alpha val="80000"/>
              </a:srgbClr>
            </a:solidFill>
            <a:effectLst>
              <a:softEdge rad="31750"/>
            </a:effectLst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413C3A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Time</a:t>
              </a: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ECB27939-E373-60A4-B782-C2C208AE8FB2}"/>
                </a:ext>
              </a:extLst>
            </p:cNvPr>
            <p:cNvSpPr txBox="1"/>
            <p:nvPr/>
          </p:nvSpPr>
          <p:spPr>
            <a:xfrm rot="16200000">
              <a:off x="7192483" y="1358374"/>
              <a:ext cx="98135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413C3A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Amplitude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35811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91 -0.00324 L -0.13555 -0.00579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823" y="-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0.00324 L -0.13633 -0.00393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823" y="-46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7.40741E-7 L -0.1375 -7.40741E-7 " pathEditMode="relative" rAng="0" ptsTypes="AA">
                                      <p:cBhvr>
                                        <p:cTn id="10" dur="6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875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91 -3.7037E-6 L -0.13529 -0.00115 " pathEditMode="relative" rAng="0" ptsTypes="AA">
                                      <p:cBhvr>
                                        <p:cTn id="12" dur="6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810" y="-69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repeatCount="indefinite" ac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91 -7.40741E-7 L -0.13424 -0.00208 " pathEditMode="relative" rAng="0" ptsTypes="AA">
                                      <p:cBhvr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58" y="-116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repeatCount="indefinite" ac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-7.40741E-7 L -0.13659 -0.00208 " pathEditMode="relative" rAng="0" ptsTypes="AA">
                                      <p:cBhvr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862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5" grpId="0" animBg="1"/>
      <p:bldP spid="26" grpId="0" animBg="1"/>
      <p:bldP spid="27" grpId="0" animBg="1"/>
      <p:bldP spid="37" grpId="0" animBg="1"/>
      <p:bldP spid="38" grpId="0"/>
      <p:bldP spid="39" grpId="0" animBg="1"/>
      <p:bldP spid="44" grpId="0"/>
      <p:bldP spid="4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4">
            <a:extLst>
              <a:ext uri="{FF2B5EF4-FFF2-40B4-BE49-F238E27FC236}">
                <a16:creationId xmlns:a16="http://schemas.microsoft.com/office/drawing/2014/main" id="{41BC6EBE-E050-3724-D9CB-911C9700FE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95807" y="2331034"/>
            <a:ext cx="1685925" cy="76041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85000"/>
              </a:lnSpc>
              <a:spcBef>
                <a:spcPct val="50000"/>
              </a:spcBef>
              <a:spcAft>
                <a:spcPts val="0"/>
              </a:spcAft>
              <a:buClr>
                <a:srgbClr val="0000FF"/>
              </a:buClr>
              <a:buSzTx/>
              <a:buFont typeface="Wingdings" charset="0"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Cost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647FEE-7FC5-6845-842F-141B6710D9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33" b="0" i="0" u="none" strike="noStrike" kern="1200" cap="none" spc="0" normalizeH="0" baseline="0" noProof="0" dirty="0">
                <a:ln>
                  <a:noFill/>
                </a:ln>
                <a:solidFill>
                  <a:srgbClr val="413C3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Maria </a:t>
            </a:r>
            <a:r>
              <a:rPr kumimoji="0" lang="en-US" sz="933" b="0" i="0" u="none" strike="noStrike" kern="1200" cap="none" spc="0" normalizeH="0" baseline="0" noProof="0" dirty="0" err="1">
                <a:ln>
                  <a:noFill/>
                </a:ln>
                <a:solidFill>
                  <a:srgbClr val="413C3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Pavlou</a:t>
            </a:r>
            <a:endParaRPr kumimoji="0" lang="en-US" sz="933" b="0" i="0" u="none" strike="noStrike" kern="1200" cap="none" spc="0" normalizeH="0" baseline="0" noProof="0" dirty="0">
              <a:ln>
                <a:noFill/>
              </a:ln>
              <a:solidFill>
                <a:srgbClr val="413C3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276866-C450-5342-A490-39823A28E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D667D3-9857-4CD8-9063-A4D576ABA131}" type="slidenum">
              <a:rPr kumimoji="0" lang="en-US" sz="933" b="1" i="0" u="none" strike="noStrike" kern="1200" cap="none" spc="0" normalizeH="0" baseline="0" noProof="0" smtClean="0">
                <a:ln>
                  <a:noFill/>
                </a:ln>
                <a:solidFill>
                  <a:srgbClr val="413C3A"/>
                </a:solidFill>
                <a:effectLst/>
                <a:uLnTx/>
                <a:uFillTx/>
                <a:latin typeface="Franklin Gothic Demi Cond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933" b="1" i="0" u="none" strike="noStrike" kern="1200" cap="none" spc="0" normalizeH="0" baseline="0" noProof="0">
              <a:ln>
                <a:noFill/>
              </a:ln>
              <a:solidFill>
                <a:srgbClr val="413C3A"/>
              </a:solidFill>
              <a:effectLst/>
              <a:uLnTx/>
              <a:uFillTx/>
              <a:latin typeface="Franklin Gothic Demi Cond"/>
              <a:ea typeface="+mn-ea"/>
              <a:cs typeface="+mn-cs"/>
            </a:endParaRPr>
          </a:p>
        </p:txBody>
      </p:sp>
      <p:sp>
        <p:nvSpPr>
          <p:cNvPr id="6" name="Line 2">
            <a:extLst>
              <a:ext uri="{FF2B5EF4-FFF2-40B4-BE49-F238E27FC236}">
                <a16:creationId xmlns:a16="http://schemas.microsoft.com/office/drawing/2014/main" id="{3BC5879E-509B-8140-92C4-F830E80430AC}"/>
              </a:ext>
            </a:extLst>
          </p:cNvPr>
          <p:cNvSpPr>
            <a:spLocks noChangeShapeType="1"/>
          </p:cNvSpPr>
          <p:nvPr/>
        </p:nvSpPr>
        <p:spPr bwMode="auto">
          <a:xfrm>
            <a:off x="1838852" y="2325455"/>
            <a:ext cx="9771737" cy="14286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413C3A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F051FB96-AFAF-3B41-A027-C26BF97CCB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11078" y="5157555"/>
            <a:ext cx="168592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00FF"/>
              </a:buClr>
              <a:buSzTx/>
              <a:buFont typeface="Wingdings" charset="0"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413C3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100 - 4000</a:t>
            </a: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98F19DB2-2E30-9B48-9B40-47DC6B917D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18816" y="5157555"/>
            <a:ext cx="1592262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00FF"/>
              </a:buClr>
              <a:buSzTx/>
              <a:buFont typeface="Wingdings" charset="0"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413C3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Normal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00FF"/>
              </a:buClr>
              <a:buSzTx/>
              <a:buFont typeface="Wingdings" charset="0"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>
                <a:ln>
                  <a:noFill/>
                </a:ln>
                <a:solidFill>
                  <a:srgbClr val="413C3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B4AF9CC1-C577-3D4A-8E38-9ABB945950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4966" y="5157555"/>
            <a:ext cx="159385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00FF"/>
              </a:buClr>
              <a:buSzTx/>
              <a:buFont typeface="Wingdings" charset="0"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413C3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Very high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00FF"/>
              </a:buClr>
              <a:buSzTx/>
              <a:buFont typeface="Wingdings" charset="0"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413C3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&gt;100,000</a:t>
            </a:r>
          </a:p>
        </p:txBody>
      </p:sp>
      <p:sp>
        <p:nvSpPr>
          <p:cNvPr id="10" name="Rectangle 7">
            <a:extLst>
              <a:ext uri="{FF2B5EF4-FFF2-40B4-BE49-F238E27FC236}">
                <a16:creationId xmlns:a16="http://schemas.microsoft.com/office/drawing/2014/main" id="{66CCCBDA-E62B-5F4E-A992-E10AFF04F2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32703" y="5157555"/>
            <a:ext cx="1592263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00FF"/>
              </a:buClr>
              <a:buSzTx/>
              <a:buFont typeface="Wingdings" charset="0"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413C3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Excellent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00FF"/>
              </a:buClr>
              <a:buSzTx/>
              <a:buFont typeface="Wingdings" charset="0"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413C3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&lt; 2 ppm</a:t>
            </a:r>
          </a:p>
        </p:txBody>
      </p:sp>
      <p:sp>
        <p:nvSpPr>
          <p:cNvPr id="11" name="Rectangle 8">
            <a:extLst>
              <a:ext uri="{FF2B5EF4-FFF2-40B4-BE49-F238E27FC236}">
                <a16:creationId xmlns:a16="http://schemas.microsoft.com/office/drawing/2014/main" id="{F42F8D5E-6514-3E42-B048-0E9E0C1821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8853" y="5157555"/>
            <a:ext cx="1593850" cy="685800"/>
          </a:xfrm>
          <a:prstGeom prst="rect">
            <a:avLst/>
          </a:prstGeom>
          <a:solidFill>
            <a:srgbClr val="00CCC6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00FF"/>
              </a:buClr>
              <a:buSzTx/>
              <a:buFont typeface="Wingdings" charset="0"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413C3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Orbitrap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413C3A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Rectangle 9">
            <a:extLst>
              <a:ext uri="{FF2B5EF4-FFF2-40B4-BE49-F238E27FC236}">
                <a16:creationId xmlns:a16="http://schemas.microsoft.com/office/drawing/2014/main" id="{F9996238-55EF-DD42-9F2F-84231DDECB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11078" y="4471755"/>
            <a:ext cx="168592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00FF"/>
              </a:buClr>
              <a:buSzTx/>
              <a:buFont typeface="Wingdings" charset="0"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413C3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100 – 4000</a:t>
            </a:r>
          </a:p>
        </p:txBody>
      </p:sp>
      <p:sp>
        <p:nvSpPr>
          <p:cNvPr id="13" name="Rectangle 10">
            <a:extLst>
              <a:ext uri="{FF2B5EF4-FFF2-40B4-BE49-F238E27FC236}">
                <a16:creationId xmlns:a16="http://schemas.microsoft.com/office/drawing/2014/main" id="{99CCBE04-61FD-0440-8AB3-56AC1265B0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18816" y="4471755"/>
            <a:ext cx="1592262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00FF"/>
              </a:buClr>
              <a:buSzTx/>
              <a:buFont typeface="Wingdings" charset="0"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413C3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Normal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00FF"/>
              </a:buClr>
              <a:buSzTx/>
              <a:buFont typeface="Wingdings" charset="0"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>
                <a:ln>
                  <a:noFill/>
                </a:ln>
                <a:solidFill>
                  <a:srgbClr val="413C3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</a:t>
            </a:r>
          </a:p>
        </p:txBody>
      </p:sp>
      <p:sp>
        <p:nvSpPr>
          <p:cNvPr id="14" name="Rectangle 11">
            <a:extLst>
              <a:ext uri="{FF2B5EF4-FFF2-40B4-BE49-F238E27FC236}">
                <a16:creationId xmlns:a16="http://schemas.microsoft.com/office/drawing/2014/main" id="{FD9064D9-5D74-EB41-8020-3D03249C9F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4966" y="4471755"/>
            <a:ext cx="159385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00FF"/>
              </a:buClr>
              <a:buSzTx/>
              <a:buFont typeface="Wingdings" charset="0"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413C3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Low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00FF"/>
              </a:buClr>
              <a:buSzTx/>
              <a:buFont typeface="Wingdings" charset="0"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413C3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Unit mass</a:t>
            </a:r>
          </a:p>
        </p:txBody>
      </p:sp>
      <p:sp>
        <p:nvSpPr>
          <p:cNvPr id="15" name="Rectangle 12">
            <a:extLst>
              <a:ext uri="{FF2B5EF4-FFF2-40B4-BE49-F238E27FC236}">
                <a16:creationId xmlns:a16="http://schemas.microsoft.com/office/drawing/2014/main" id="{7C8A8B6C-16F1-B349-9B61-B13770A72C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32703" y="4471755"/>
            <a:ext cx="1592263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00FF"/>
              </a:buClr>
              <a:buSzTx/>
              <a:buFont typeface="Wingdings" charset="0"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413C3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Good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00FF"/>
              </a:buClr>
              <a:buSzTx/>
              <a:buFont typeface="Wingdings" charset="0"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413C3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100 ppm</a:t>
            </a:r>
          </a:p>
        </p:txBody>
      </p:sp>
      <p:sp>
        <p:nvSpPr>
          <p:cNvPr id="16" name="Rectangle 13">
            <a:extLst>
              <a:ext uri="{FF2B5EF4-FFF2-40B4-BE49-F238E27FC236}">
                <a16:creationId xmlns:a16="http://schemas.microsoft.com/office/drawing/2014/main" id="{978B68A2-4DF3-1240-A8CA-AF5FD35A6C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8853" y="4471755"/>
            <a:ext cx="1593850" cy="685800"/>
          </a:xfrm>
          <a:prstGeom prst="rect">
            <a:avLst/>
          </a:prstGeom>
          <a:solidFill>
            <a:srgbClr val="00CCC6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00FF"/>
              </a:buClr>
              <a:buSzTx/>
              <a:buFont typeface="Wingdings" charset="0"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413C3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Quadrupole</a:t>
            </a:r>
          </a:p>
        </p:txBody>
      </p:sp>
      <p:sp>
        <p:nvSpPr>
          <p:cNvPr id="17" name="Rectangle 14">
            <a:extLst>
              <a:ext uri="{FF2B5EF4-FFF2-40B4-BE49-F238E27FC236}">
                <a16:creationId xmlns:a16="http://schemas.microsoft.com/office/drawing/2014/main" id="{5E874024-E503-3849-B776-4ACBB74108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11078" y="3785955"/>
            <a:ext cx="168592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00FF"/>
              </a:buClr>
              <a:buSzTx/>
              <a:buFont typeface="Wingdings" charset="0"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413C3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100 – 4000</a:t>
            </a:r>
          </a:p>
        </p:txBody>
      </p:sp>
      <p:sp>
        <p:nvSpPr>
          <p:cNvPr id="18" name="Rectangle 15">
            <a:extLst>
              <a:ext uri="{FF2B5EF4-FFF2-40B4-BE49-F238E27FC236}">
                <a16:creationId xmlns:a16="http://schemas.microsoft.com/office/drawing/2014/main" id="{0866805B-6326-1648-8C9F-158E61C092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18816" y="3785955"/>
            <a:ext cx="1592262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00FF"/>
              </a:buClr>
              <a:buSzTx/>
              <a:buFont typeface="Wingdings" charset="0"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413C3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Fast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00FF"/>
              </a:buClr>
              <a:buSzTx/>
              <a:buFont typeface="Wingdings" charset="0"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>
                <a:ln>
                  <a:noFill/>
                </a:ln>
                <a:solidFill>
                  <a:srgbClr val="413C3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ms</a:t>
            </a:r>
          </a:p>
        </p:txBody>
      </p:sp>
      <p:sp>
        <p:nvSpPr>
          <p:cNvPr id="19" name="Rectangle 16">
            <a:extLst>
              <a:ext uri="{FF2B5EF4-FFF2-40B4-BE49-F238E27FC236}">
                <a16:creationId xmlns:a16="http://schemas.microsoft.com/office/drawing/2014/main" id="{D295DD30-3305-E946-B3D4-E90C06BDD3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4966" y="3785955"/>
            <a:ext cx="159385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00FF"/>
              </a:buClr>
              <a:buSzTx/>
              <a:buFont typeface="Wingdings" charset="0"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413C3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Low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00FF"/>
              </a:buClr>
              <a:buSzTx/>
              <a:buFont typeface="Wingdings" charset="0"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413C3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Unit mass</a:t>
            </a:r>
          </a:p>
        </p:txBody>
      </p:sp>
      <p:sp>
        <p:nvSpPr>
          <p:cNvPr id="20" name="Rectangle 17">
            <a:extLst>
              <a:ext uri="{FF2B5EF4-FFF2-40B4-BE49-F238E27FC236}">
                <a16:creationId xmlns:a16="http://schemas.microsoft.com/office/drawing/2014/main" id="{918C9E90-41E9-7D48-95A5-DB25E82B4B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32703" y="3785955"/>
            <a:ext cx="1592263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00FF"/>
              </a:buClr>
              <a:buSzTx/>
              <a:buFont typeface="Wingdings" charset="0"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413C3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Good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00FF"/>
              </a:buClr>
              <a:buSzTx/>
              <a:buFont typeface="Wingdings" charset="0"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413C3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100 ppm</a:t>
            </a:r>
          </a:p>
        </p:txBody>
      </p:sp>
      <p:sp>
        <p:nvSpPr>
          <p:cNvPr id="21" name="Rectangle 18">
            <a:extLst>
              <a:ext uri="{FF2B5EF4-FFF2-40B4-BE49-F238E27FC236}">
                <a16:creationId xmlns:a16="http://schemas.microsoft.com/office/drawing/2014/main" id="{CF56E3C4-0217-C84A-9770-A1E83CD12E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8853" y="3785955"/>
            <a:ext cx="1593850" cy="685800"/>
          </a:xfrm>
          <a:prstGeom prst="rect">
            <a:avLst/>
          </a:prstGeom>
          <a:solidFill>
            <a:srgbClr val="00CCC6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00FF"/>
              </a:buClr>
              <a:buSzTx/>
              <a:buFont typeface="Wingdings" charset="0"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413C3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Ion trap</a:t>
            </a:r>
          </a:p>
        </p:txBody>
      </p:sp>
      <p:sp>
        <p:nvSpPr>
          <p:cNvPr id="22" name="Rectangle 19">
            <a:extLst>
              <a:ext uri="{FF2B5EF4-FFF2-40B4-BE49-F238E27FC236}">
                <a16:creationId xmlns:a16="http://schemas.microsoft.com/office/drawing/2014/main" id="{6BB413E4-A945-F045-AEEE-62489A224B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11078" y="3100155"/>
            <a:ext cx="168592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00FF"/>
              </a:buClr>
              <a:buSzTx/>
              <a:buFont typeface="Wingdings" charset="0"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413C3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Very wide</a:t>
            </a:r>
          </a:p>
        </p:txBody>
      </p:sp>
      <p:sp>
        <p:nvSpPr>
          <p:cNvPr id="23" name="Rectangle 20">
            <a:extLst>
              <a:ext uri="{FF2B5EF4-FFF2-40B4-BE49-F238E27FC236}">
                <a16:creationId xmlns:a16="http://schemas.microsoft.com/office/drawing/2014/main" id="{B282B16C-29D4-CA49-BE9B-E041896331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18816" y="3100155"/>
            <a:ext cx="1592262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00FF"/>
              </a:buClr>
              <a:buSzTx/>
              <a:buFont typeface="Wingdings" charset="0"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413C3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Very fast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00FF"/>
              </a:buClr>
              <a:buSzTx/>
              <a:buFont typeface="Wingdings" charset="0"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>
                <a:ln>
                  <a:noFill/>
                </a:ln>
                <a:solidFill>
                  <a:srgbClr val="413C3A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Symbol" charset="0"/>
              </a:rPr>
              <a:t></a:t>
            </a:r>
            <a:r>
              <a:rPr kumimoji="0" lang="en-US" sz="1050" b="1" i="0" u="none" strike="noStrike" kern="1200" cap="none" spc="0" normalizeH="0" baseline="0" noProof="0">
                <a:ln>
                  <a:noFill/>
                </a:ln>
                <a:solidFill>
                  <a:srgbClr val="413C3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</a:t>
            </a:r>
          </a:p>
        </p:txBody>
      </p:sp>
      <p:sp>
        <p:nvSpPr>
          <p:cNvPr id="24" name="Rectangle 21">
            <a:extLst>
              <a:ext uri="{FF2B5EF4-FFF2-40B4-BE49-F238E27FC236}">
                <a16:creationId xmlns:a16="http://schemas.microsoft.com/office/drawing/2014/main" id="{5EE8B7F2-093B-8749-BF53-8AAC0FB00B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4966" y="3100155"/>
            <a:ext cx="159385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00FF"/>
              </a:buClr>
              <a:buSzTx/>
              <a:buFont typeface="Wingdings" charset="0"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413C3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High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00FF"/>
              </a:buClr>
              <a:buSzTx/>
              <a:buFont typeface="Wingdings" charset="0"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413C3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20,000</a:t>
            </a:r>
          </a:p>
        </p:txBody>
      </p:sp>
      <p:sp>
        <p:nvSpPr>
          <p:cNvPr id="25" name="Rectangle 22">
            <a:extLst>
              <a:ext uri="{FF2B5EF4-FFF2-40B4-BE49-F238E27FC236}">
                <a16:creationId xmlns:a16="http://schemas.microsoft.com/office/drawing/2014/main" id="{3A539FA6-7890-B64C-8BF4-1A247F4052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32703" y="3100155"/>
            <a:ext cx="1592263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00FF"/>
              </a:buClr>
              <a:buSzTx/>
              <a:buFont typeface="Wingdings" charset="0"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413C3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Very good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00FF"/>
              </a:buClr>
              <a:buSzTx/>
              <a:buFont typeface="Wingdings" charset="0"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413C3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5 ppm</a:t>
            </a:r>
            <a:endParaRPr kumimoji="0" lang="en-US" sz="105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6" name="Rectangle 23">
            <a:extLst>
              <a:ext uri="{FF2B5EF4-FFF2-40B4-BE49-F238E27FC236}">
                <a16:creationId xmlns:a16="http://schemas.microsoft.com/office/drawing/2014/main" id="{07C0C901-C455-D24F-BC07-82F4B0F990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8853" y="3100155"/>
            <a:ext cx="1593850" cy="685800"/>
          </a:xfrm>
          <a:prstGeom prst="rect">
            <a:avLst/>
          </a:prstGeom>
          <a:solidFill>
            <a:srgbClr val="00CCC6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00FF"/>
              </a:buClr>
              <a:buSzTx/>
              <a:buFont typeface="Wingdings" charset="0"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413C3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TOF</a:t>
            </a:r>
          </a:p>
        </p:txBody>
      </p:sp>
      <p:sp>
        <p:nvSpPr>
          <p:cNvPr id="27" name="Rectangle 24">
            <a:extLst>
              <a:ext uri="{FF2B5EF4-FFF2-40B4-BE49-F238E27FC236}">
                <a16:creationId xmlns:a16="http://schemas.microsoft.com/office/drawing/2014/main" id="{413C6078-3019-3A4D-BAFF-56809D5428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11078" y="2339742"/>
            <a:ext cx="1685925" cy="76041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85000"/>
              </a:lnSpc>
              <a:spcBef>
                <a:spcPct val="50000"/>
              </a:spcBef>
              <a:spcAft>
                <a:spcPts val="0"/>
              </a:spcAft>
              <a:buClr>
                <a:srgbClr val="0000FF"/>
              </a:buClr>
              <a:buSzTx/>
              <a:buFont typeface="Wingdings" charset="0"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m/z</a:t>
            </a:r>
          </a:p>
          <a:p>
            <a:pPr marL="0" marR="0" lvl="0" indent="0" algn="ctr" defTabSz="914400" rtl="0" eaLnBrk="1" fontAlgn="auto" latinLnBrk="0" hangingPunct="1">
              <a:lnSpc>
                <a:spcPct val="85000"/>
              </a:lnSpc>
              <a:spcBef>
                <a:spcPct val="50000"/>
              </a:spcBef>
              <a:spcAft>
                <a:spcPts val="0"/>
              </a:spcAft>
              <a:buClr>
                <a:srgbClr val="0000FF"/>
              </a:buClr>
              <a:buSzTx/>
              <a:buFont typeface="Wingdings" charset="0"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Range</a:t>
            </a:r>
          </a:p>
        </p:txBody>
      </p:sp>
      <p:sp>
        <p:nvSpPr>
          <p:cNvPr id="28" name="Rectangle 25">
            <a:extLst>
              <a:ext uri="{FF2B5EF4-FFF2-40B4-BE49-F238E27FC236}">
                <a16:creationId xmlns:a16="http://schemas.microsoft.com/office/drawing/2014/main" id="{B5D5EE24-669D-0848-8B83-F780966DEF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18816" y="2339742"/>
            <a:ext cx="1592262" cy="76041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85000"/>
              </a:lnSpc>
              <a:spcBef>
                <a:spcPct val="50000"/>
              </a:spcBef>
              <a:spcAft>
                <a:spcPts val="0"/>
              </a:spcAft>
              <a:buClr>
                <a:srgbClr val="0000FF"/>
              </a:buClr>
              <a:buSzTx/>
              <a:buFont typeface="Wingdings" charset="0"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Scan</a:t>
            </a:r>
          </a:p>
          <a:p>
            <a:pPr marL="0" marR="0" lvl="0" indent="0" algn="ctr" defTabSz="914400" rtl="0" eaLnBrk="1" fontAlgn="auto" latinLnBrk="0" hangingPunct="1">
              <a:lnSpc>
                <a:spcPct val="85000"/>
              </a:lnSpc>
              <a:spcBef>
                <a:spcPct val="50000"/>
              </a:spcBef>
              <a:spcAft>
                <a:spcPts val="0"/>
              </a:spcAft>
              <a:buClr>
                <a:srgbClr val="0000FF"/>
              </a:buClr>
              <a:buSzTx/>
              <a:buFont typeface="Wingdings" charset="0"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Rate</a:t>
            </a:r>
          </a:p>
        </p:txBody>
      </p:sp>
      <p:sp>
        <p:nvSpPr>
          <p:cNvPr id="29" name="Rectangle 26">
            <a:extLst>
              <a:ext uri="{FF2B5EF4-FFF2-40B4-BE49-F238E27FC236}">
                <a16:creationId xmlns:a16="http://schemas.microsoft.com/office/drawing/2014/main" id="{B162E773-8675-A641-B689-7165AEC8DF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4966" y="2339742"/>
            <a:ext cx="1593850" cy="76041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85000"/>
              </a:lnSpc>
              <a:spcBef>
                <a:spcPct val="50000"/>
              </a:spcBef>
              <a:spcAft>
                <a:spcPts val="0"/>
              </a:spcAft>
              <a:buClr>
                <a:srgbClr val="0000FF"/>
              </a:buClr>
              <a:buSzTx/>
              <a:buFont typeface="Wingdings" charset="0"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Resolution</a:t>
            </a:r>
          </a:p>
          <a:p>
            <a:pPr marL="0" marR="0" lvl="0" indent="0" algn="ctr" defTabSz="914400" rtl="0" eaLnBrk="1" fontAlgn="auto" latinLnBrk="0" hangingPunct="1">
              <a:lnSpc>
                <a:spcPct val="85000"/>
              </a:lnSpc>
              <a:spcBef>
                <a:spcPct val="50000"/>
              </a:spcBef>
              <a:spcAft>
                <a:spcPts val="0"/>
              </a:spcAft>
              <a:buClr>
                <a:srgbClr val="0000FF"/>
              </a:buClr>
              <a:buSzTx/>
              <a:buFont typeface="Wingdings" charset="0"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(FWHM)</a:t>
            </a:r>
          </a:p>
        </p:txBody>
      </p:sp>
      <p:sp>
        <p:nvSpPr>
          <p:cNvPr id="30" name="Rectangle 27">
            <a:extLst>
              <a:ext uri="{FF2B5EF4-FFF2-40B4-BE49-F238E27FC236}">
                <a16:creationId xmlns:a16="http://schemas.microsoft.com/office/drawing/2014/main" id="{2CF24B59-38A6-3B45-B4FD-EC772038A6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32703" y="2339742"/>
            <a:ext cx="1592263" cy="76041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85000"/>
              </a:lnSpc>
              <a:spcBef>
                <a:spcPct val="50000"/>
              </a:spcBef>
              <a:spcAft>
                <a:spcPts val="0"/>
              </a:spcAft>
              <a:buClr>
                <a:srgbClr val="0000FF"/>
              </a:buClr>
              <a:buSzTx/>
              <a:buFont typeface="Wingdings" charset="0"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Mass</a:t>
            </a:r>
          </a:p>
          <a:p>
            <a:pPr marL="0" marR="0" lvl="0" indent="0" algn="ctr" defTabSz="914400" rtl="0" eaLnBrk="1" fontAlgn="auto" latinLnBrk="0" hangingPunct="1">
              <a:lnSpc>
                <a:spcPct val="85000"/>
              </a:lnSpc>
              <a:spcBef>
                <a:spcPct val="50000"/>
              </a:spcBef>
              <a:spcAft>
                <a:spcPts val="0"/>
              </a:spcAft>
              <a:buClr>
                <a:srgbClr val="0000FF"/>
              </a:buClr>
              <a:buSzTx/>
              <a:buFont typeface="Wingdings" charset="0"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Accuracy</a:t>
            </a:r>
          </a:p>
        </p:txBody>
      </p:sp>
      <p:sp>
        <p:nvSpPr>
          <p:cNvPr id="31" name="Rectangle 28">
            <a:extLst>
              <a:ext uri="{FF2B5EF4-FFF2-40B4-BE49-F238E27FC236}">
                <a16:creationId xmlns:a16="http://schemas.microsoft.com/office/drawing/2014/main" id="{BAF4006B-275B-1E4D-912D-34484EBAB9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8853" y="2339742"/>
            <a:ext cx="1593850" cy="76041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85000"/>
              </a:lnSpc>
              <a:spcBef>
                <a:spcPct val="50000"/>
              </a:spcBef>
              <a:spcAft>
                <a:spcPts val="0"/>
              </a:spcAft>
              <a:buClr>
                <a:srgbClr val="0000FF"/>
              </a:buClr>
              <a:buSzTx/>
              <a:buFont typeface="Wingdings" charset="0"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Mass</a:t>
            </a:r>
          </a:p>
          <a:p>
            <a:pPr marL="0" marR="0" lvl="0" indent="0" algn="ctr" defTabSz="914400" rtl="0" eaLnBrk="1" fontAlgn="auto" latinLnBrk="0" hangingPunct="1">
              <a:lnSpc>
                <a:spcPct val="85000"/>
              </a:lnSpc>
              <a:spcBef>
                <a:spcPct val="50000"/>
              </a:spcBef>
              <a:spcAft>
                <a:spcPts val="0"/>
              </a:spcAft>
              <a:buClr>
                <a:srgbClr val="0000FF"/>
              </a:buClr>
              <a:buSzTx/>
              <a:buFont typeface="Wingdings" charset="0"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Analyzer</a:t>
            </a:r>
          </a:p>
        </p:txBody>
      </p:sp>
      <p:sp>
        <p:nvSpPr>
          <p:cNvPr id="32" name="Line 29">
            <a:extLst>
              <a:ext uri="{FF2B5EF4-FFF2-40B4-BE49-F238E27FC236}">
                <a16:creationId xmlns:a16="http://schemas.microsoft.com/office/drawing/2014/main" id="{88E7F875-3294-7740-9E17-2B5500F7266B}"/>
              </a:ext>
            </a:extLst>
          </p:cNvPr>
          <p:cNvSpPr>
            <a:spLocks noChangeShapeType="1"/>
          </p:cNvSpPr>
          <p:nvPr/>
        </p:nvSpPr>
        <p:spPr bwMode="auto">
          <a:xfrm>
            <a:off x="1838853" y="3100155"/>
            <a:ext cx="9771754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413C3A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3" name="Line 30">
            <a:extLst>
              <a:ext uri="{FF2B5EF4-FFF2-40B4-BE49-F238E27FC236}">
                <a16:creationId xmlns:a16="http://schemas.microsoft.com/office/drawing/2014/main" id="{6DB2B8F1-5815-9D47-8A97-DB4C630AD584}"/>
              </a:ext>
            </a:extLst>
          </p:cNvPr>
          <p:cNvSpPr>
            <a:spLocks noChangeShapeType="1"/>
          </p:cNvSpPr>
          <p:nvPr/>
        </p:nvSpPr>
        <p:spPr bwMode="auto">
          <a:xfrm>
            <a:off x="1838853" y="3785955"/>
            <a:ext cx="9771736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413C3A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4" name="Line 31">
            <a:extLst>
              <a:ext uri="{FF2B5EF4-FFF2-40B4-BE49-F238E27FC236}">
                <a16:creationId xmlns:a16="http://schemas.microsoft.com/office/drawing/2014/main" id="{28181F3E-5B01-AD4B-A6CB-AE11CBBFC166}"/>
              </a:ext>
            </a:extLst>
          </p:cNvPr>
          <p:cNvSpPr>
            <a:spLocks noChangeShapeType="1"/>
          </p:cNvSpPr>
          <p:nvPr/>
        </p:nvSpPr>
        <p:spPr bwMode="auto">
          <a:xfrm>
            <a:off x="1838853" y="4471755"/>
            <a:ext cx="9771736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413C3A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5" name="Line 32">
            <a:extLst>
              <a:ext uri="{FF2B5EF4-FFF2-40B4-BE49-F238E27FC236}">
                <a16:creationId xmlns:a16="http://schemas.microsoft.com/office/drawing/2014/main" id="{C40C58D6-235F-AD4F-8EED-57AC4D2099F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838852" y="5155445"/>
            <a:ext cx="9759287" cy="211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413C3A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6" name="Line 33">
            <a:extLst>
              <a:ext uri="{FF2B5EF4-FFF2-40B4-BE49-F238E27FC236}">
                <a16:creationId xmlns:a16="http://schemas.microsoft.com/office/drawing/2014/main" id="{C64EBAC6-08A0-DC40-812B-FF6B2A873395}"/>
              </a:ext>
            </a:extLst>
          </p:cNvPr>
          <p:cNvSpPr>
            <a:spLocks noChangeShapeType="1"/>
          </p:cNvSpPr>
          <p:nvPr/>
        </p:nvSpPr>
        <p:spPr bwMode="auto">
          <a:xfrm>
            <a:off x="1838852" y="5843355"/>
            <a:ext cx="9771183" cy="6598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413C3A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7" name="Line 34">
            <a:extLst>
              <a:ext uri="{FF2B5EF4-FFF2-40B4-BE49-F238E27FC236}">
                <a16:creationId xmlns:a16="http://schemas.microsoft.com/office/drawing/2014/main" id="{199728C6-7C18-5748-B2F6-04E0E0647C70}"/>
              </a:ext>
            </a:extLst>
          </p:cNvPr>
          <p:cNvSpPr>
            <a:spLocks noChangeShapeType="1"/>
          </p:cNvSpPr>
          <p:nvPr/>
        </p:nvSpPr>
        <p:spPr bwMode="auto">
          <a:xfrm>
            <a:off x="1838853" y="2339742"/>
            <a:ext cx="0" cy="3503613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413C3A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8" name="Line 35">
            <a:extLst>
              <a:ext uri="{FF2B5EF4-FFF2-40B4-BE49-F238E27FC236}">
                <a16:creationId xmlns:a16="http://schemas.microsoft.com/office/drawing/2014/main" id="{0418FA46-B511-2149-9FFC-C47DB6A599D8}"/>
              </a:ext>
            </a:extLst>
          </p:cNvPr>
          <p:cNvSpPr>
            <a:spLocks noChangeShapeType="1"/>
          </p:cNvSpPr>
          <p:nvPr/>
        </p:nvSpPr>
        <p:spPr bwMode="auto">
          <a:xfrm>
            <a:off x="3432703" y="2339742"/>
            <a:ext cx="0" cy="35036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413C3A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9" name="Line 36">
            <a:extLst>
              <a:ext uri="{FF2B5EF4-FFF2-40B4-BE49-F238E27FC236}">
                <a16:creationId xmlns:a16="http://schemas.microsoft.com/office/drawing/2014/main" id="{F86D260C-4B4B-E34F-ABDF-EDE5BF02F312}"/>
              </a:ext>
            </a:extLst>
          </p:cNvPr>
          <p:cNvSpPr>
            <a:spLocks noChangeShapeType="1"/>
          </p:cNvSpPr>
          <p:nvPr/>
        </p:nvSpPr>
        <p:spPr bwMode="auto">
          <a:xfrm>
            <a:off x="5024966" y="2339742"/>
            <a:ext cx="0" cy="35036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413C3A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0" name="Line 37">
            <a:extLst>
              <a:ext uri="{FF2B5EF4-FFF2-40B4-BE49-F238E27FC236}">
                <a16:creationId xmlns:a16="http://schemas.microsoft.com/office/drawing/2014/main" id="{BCC436B5-105C-634E-B7F9-CE3FE018F8E3}"/>
              </a:ext>
            </a:extLst>
          </p:cNvPr>
          <p:cNvSpPr>
            <a:spLocks noChangeShapeType="1"/>
          </p:cNvSpPr>
          <p:nvPr/>
        </p:nvSpPr>
        <p:spPr bwMode="auto">
          <a:xfrm>
            <a:off x="6618816" y="2339742"/>
            <a:ext cx="0" cy="35036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413C3A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1" name="Line 38">
            <a:extLst>
              <a:ext uri="{FF2B5EF4-FFF2-40B4-BE49-F238E27FC236}">
                <a16:creationId xmlns:a16="http://schemas.microsoft.com/office/drawing/2014/main" id="{F0A7483D-278F-F54A-81DB-209ADBE1070E}"/>
              </a:ext>
            </a:extLst>
          </p:cNvPr>
          <p:cNvSpPr>
            <a:spLocks noChangeShapeType="1"/>
          </p:cNvSpPr>
          <p:nvPr/>
        </p:nvSpPr>
        <p:spPr bwMode="auto">
          <a:xfrm>
            <a:off x="8211078" y="2339742"/>
            <a:ext cx="0" cy="35036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413C3A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2" name="Line 39">
            <a:extLst>
              <a:ext uri="{FF2B5EF4-FFF2-40B4-BE49-F238E27FC236}">
                <a16:creationId xmlns:a16="http://schemas.microsoft.com/office/drawing/2014/main" id="{6E135E2F-95C5-144C-9A9E-D75B9E90567F}"/>
              </a:ext>
            </a:extLst>
          </p:cNvPr>
          <p:cNvSpPr>
            <a:spLocks noChangeShapeType="1"/>
          </p:cNvSpPr>
          <p:nvPr/>
        </p:nvSpPr>
        <p:spPr bwMode="auto">
          <a:xfrm>
            <a:off x="11600982" y="2339742"/>
            <a:ext cx="0" cy="3503613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413C3A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3" name="Title 1">
            <a:extLst>
              <a:ext uri="{FF2B5EF4-FFF2-40B4-BE49-F238E27FC236}">
                <a16:creationId xmlns:a16="http://schemas.microsoft.com/office/drawing/2014/main" id="{9A825E34-1DCA-E04B-9D04-5E5DB4C5115E}"/>
              </a:ext>
            </a:extLst>
          </p:cNvPr>
          <p:cNvSpPr txBox="1">
            <a:spLocks/>
          </p:cNvSpPr>
          <p:nvPr/>
        </p:nvSpPr>
        <p:spPr>
          <a:xfrm>
            <a:off x="1074420" y="223606"/>
            <a:ext cx="8307889" cy="1430337"/>
          </a:xfrm>
          <a:prstGeom prst="rect">
            <a:avLst/>
          </a:prstGeom>
        </p:spPr>
        <p:txBody>
          <a:bodyPr vert="horz" lIns="180000" tIns="0" rIns="72000" bIns="46800" rtlCol="0" anchor="t"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267" b="1" i="0" kern="1000" spc="-93" baseline="0">
                <a:solidFill>
                  <a:schemeClr val="tx1"/>
                </a:solidFill>
                <a:latin typeface="Franklin Gothic Demi Cond" panose="020B0706030402020204" pitchFamily="34" charset="0"/>
                <a:ea typeface="Roboto Black" panose="02000000000000000000" pitchFamily="2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H" sz="4267" b="1" i="0" u="none" strike="noStrike" kern="1000" cap="none" spc="-93" normalizeH="0" baseline="0" noProof="0" dirty="0">
                <a:ln>
                  <a:noFill/>
                </a:ln>
                <a:solidFill>
                  <a:srgbClr val="413C3A"/>
                </a:solidFill>
                <a:effectLst/>
                <a:uLnTx/>
                <a:uFillTx/>
                <a:latin typeface="Franklin Gothic Demi Cond" panose="020B0706030402020204" pitchFamily="34" charset="0"/>
                <a:ea typeface="Roboto Black" panose="02000000000000000000" pitchFamily="2" charset="0"/>
                <a:cs typeface="Arial" panose="020B0604020202020204" pitchFamily="34" charset="0"/>
              </a:rPr>
              <a:t>Characteristics of different mass analyzers</a:t>
            </a:r>
          </a:p>
        </p:txBody>
      </p:sp>
      <p:sp>
        <p:nvSpPr>
          <p:cNvPr id="44" name="Line 38">
            <a:extLst>
              <a:ext uri="{FF2B5EF4-FFF2-40B4-BE49-F238E27FC236}">
                <a16:creationId xmlns:a16="http://schemas.microsoft.com/office/drawing/2014/main" id="{FD0E83B7-75FA-0B80-6F90-EADCCF0C42A0}"/>
              </a:ext>
            </a:extLst>
          </p:cNvPr>
          <p:cNvSpPr>
            <a:spLocks noChangeShapeType="1"/>
          </p:cNvSpPr>
          <p:nvPr/>
        </p:nvSpPr>
        <p:spPr bwMode="auto">
          <a:xfrm>
            <a:off x="9896127" y="2321409"/>
            <a:ext cx="0" cy="35036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413C3A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5" name="Rectangle 19">
            <a:extLst>
              <a:ext uri="{FF2B5EF4-FFF2-40B4-BE49-F238E27FC236}">
                <a16:creationId xmlns:a16="http://schemas.microsoft.com/office/drawing/2014/main" id="{965A79E1-11A7-2AE7-9686-8D2E1DD04B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1" y="3070650"/>
            <a:ext cx="168592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00FF"/>
              </a:buClr>
              <a:buSzTx/>
              <a:buFont typeface="Wingdings" charset="0"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413C3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$$</a:t>
            </a:r>
          </a:p>
        </p:txBody>
      </p:sp>
      <p:sp>
        <p:nvSpPr>
          <p:cNvPr id="46" name="Rectangle 19">
            <a:extLst>
              <a:ext uri="{FF2B5EF4-FFF2-40B4-BE49-F238E27FC236}">
                <a16:creationId xmlns:a16="http://schemas.microsoft.com/office/drawing/2014/main" id="{5F085D08-7DFF-BA54-9394-9F72D64E18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17898" y="3788065"/>
            <a:ext cx="168592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00FF"/>
              </a:buClr>
              <a:buSzTx/>
              <a:buFont typeface="Wingdings" charset="0"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413C3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$</a:t>
            </a:r>
          </a:p>
        </p:txBody>
      </p:sp>
      <p:sp>
        <p:nvSpPr>
          <p:cNvPr id="47" name="Rectangle 19">
            <a:extLst>
              <a:ext uri="{FF2B5EF4-FFF2-40B4-BE49-F238E27FC236}">
                <a16:creationId xmlns:a16="http://schemas.microsoft.com/office/drawing/2014/main" id="{DD39454A-B97C-D52A-0D25-59710A8A8E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5431" y="4458774"/>
            <a:ext cx="168592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00FF"/>
              </a:buClr>
              <a:buSzTx/>
              <a:buFont typeface="Wingdings" charset="0"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413C3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$</a:t>
            </a:r>
          </a:p>
        </p:txBody>
      </p:sp>
      <p:sp>
        <p:nvSpPr>
          <p:cNvPr id="48" name="Rectangle 19">
            <a:extLst>
              <a:ext uri="{FF2B5EF4-FFF2-40B4-BE49-F238E27FC236}">
                <a16:creationId xmlns:a16="http://schemas.microsoft.com/office/drawing/2014/main" id="{74EB865E-BBC9-6D89-FDD7-540E7A1091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5162" y="5157279"/>
            <a:ext cx="168592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00FF"/>
              </a:buClr>
              <a:buSzTx/>
              <a:buFont typeface="Wingdings" charset="0"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413C3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$$$</a:t>
            </a:r>
          </a:p>
        </p:txBody>
      </p:sp>
    </p:spTree>
    <p:extLst>
      <p:ext uri="{BB962C8B-B14F-4D97-AF65-F5344CB8AC3E}">
        <p14:creationId xmlns:p14="http://schemas.microsoft.com/office/powerpoint/2010/main" val="19020387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7351B915-197E-6B4A-B5B7-5366C005F1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6501" y="174710"/>
            <a:ext cx="6429210" cy="1430337"/>
          </a:xfrm>
        </p:spPr>
        <p:txBody>
          <a:bodyPr/>
          <a:lstStyle/>
          <a:p>
            <a:r>
              <a:rPr lang="en-CH" dirty="0"/>
              <a:t>Disclaimer: No size fits all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7C8AD1-5359-F34A-9483-6E7B7A1CBC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33" b="0" i="0" u="none" strike="noStrike" kern="1200" cap="none" spc="0" normalizeH="0" baseline="0" noProof="0" dirty="0">
                <a:ln>
                  <a:noFill/>
                </a:ln>
                <a:solidFill>
                  <a:srgbClr val="413C3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Maria </a:t>
            </a:r>
            <a:r>
              <a:rPr kumimoji="0" lang="fr-FR" sz="933" b="0" i="0" u="none" strike="noStrike" kern="1200" cap="none" spc="0" normalizeH="0" baseline="0" noProof="0" dirty="0" err="1">
                <a:ln>
                  <a:noFill/>
                </a:ln>
                <a:solidFill>
                  <a:srgbClr val="413C3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Pavlou</a:t>
            </a:r>
            <a:r>
              <a:rPr kumimoji="0" lang="fr-FR" sz="933" b="0" i="0" u="none" strike="noStrike" kern="1200" cap="none" spc="0" normalizeH="0" baseline="0" noProof="0" dirty="0">
                <a:ln>
                  <a:noFill/>
                </a:ln>
                <a:solidFill>
                  <a:srgbClr val="413C3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C6015F-AF77-A947-B1FA-A62AC5CB6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E1CD7C-2161-7D43-862E-CE4C333CD873}" type="slidenum">
              <a:rPr kumimoji="0" lang="fr-FR" sz="933" b="1" i="0" u="none" strike="noStrike" kern="1200" cap="none" spc="0" normalizeH="0" baseline="0" noProof="0" smtClean="0">
                <a:ln>
                  <a:noFill/>
                </a:ln>
                <a:solidFill>
                  <a:srgbClr val="413C3A"/>
                </a:solidFill>
                <a:effectLst/>
                <a:uLnTx/>
                <a:uFillTx/>
                <a:latin typeface="Franklin Gothic Demi Cond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fr-FR" sz="933" b="1" i="0" u="none" strike="noStrike" kern="1200" cap="none" spc="0" normalizeH="0" baseline="0" noProof="0" dirty="0">
              <a:ln>
                <a:noFill/>
              </a:ln>
              <a:solidFill>
                <a:srgbClr val="413C3A"/>
              </a:solidFill>
              <a:effectLst/>
              <a:uLnTx/>
              <a:uFillTx/>
              <a:latin typeface="Franklin Gothic Demi Cond"/>
              <a:ea typeface="+mn-ea"/>
              <a:cs typeface="+mn-cs"/>
            </a:endParaRPr>
          </a:p>
        </p:txBody>
      </p:sp>
      <p:graphicFrame>
        <p:nvGraphicFramePr>
          <p:cNvPr id="8" name="Content Placeholder 5">
            <a:extLst>
              <a:ext uri="{FF2B5EF4-FFF2-40B4-BE49-F238E27FC236}">
                <a16:creationId xmlns:a16="http://schemas.microsoft.com/office/drawing/2014/main" id="{C83BF24B-FED6-BE47-A302-4F1017218D80}"/>
              </a:ext>
            </a:extLst>
          </p:cNvPr>
          <p:cNvGraphicFramePr>
            <a:graphicFrameLocks/>
          </p:cNvGraphicFramePr>
          <p:nvPr/>
        </p:nvGraphicFramePr>
        <p:xfrm>
          <a:off x="1206501" y="2084917"/>
          <a:ext cx="10301817" cy="45156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Graphic 8" descr="Coins">
            <a:extLst>
              <a:ext uri="{FF2B5EF4-FFF2-40B4-BE49-F238E27FC236}">
                <a16:creationId xmlns:a16="http://schemas.microsoft.com/office/drawing/2014/main" id="{563537DE-7A11-5F4B-9C62-2298EC48DF4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038350" y="2754344"/>
            <a:ext cx="914400" cy="914400"/>
          </a:xfrm>
          <a:prstGeom prst="rect">
            <a:avLst/>
          </a:prstGeom>
        </p:spPr>
      </p:pic>
      <p:pic>
        <p:nvPicPr>
          <p:cNvPr id="10" name="Graphic 9" descr="Upward trend">
            <a:extLst>
              <a:ext uri="{FF2B5EF4-FFF2-40B4-BE49-F238E27FC236}">
                <a16:creationId xmlns:a16="http://schemas.microsoft.com/office/drawing/2014/main" id="{1EBF35FC-BF2F-5C42-8E87-5184586B272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848850" y="2571750"/>
            <a:ext cx="914400" cy="914400"/>
          </a:xfrm>
          <a:prstGeom prst="rect">
            <a:avLst/>
          </a:prstGeom>
        </p:spPr>
      </p:pic>
      <p:pic>
        <p:nvPicPr>
          <p:cNvPr id="11" name="Graphic 10" descr="Help">
            <a:extLst>
              <a:ext uri="{FF2B5EF4-FFF2-40B4-BE49-F238E27FC236}">
                <a16:creationId xmlns:a16="http://schemas.microsoft.com/office/drawing/2014/main" id="{9D7DFF16-8E0B-6044-9B43-FC9946D0F7B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089913" y="2519118"/>
            <a:ext cx="1149626" cy="1149626"/>
          </a:xfrm>
          <a:prstGeom prst="rect">
            <a:avLst/>
          </a:prstGeom>
        </p:spPr>
      </p:pic>
      <p:pic>
        <p:nvPicPr>
          <p:cNvPr id="12" name="Graphic 11" descr="Research">
            <a:extLst>
              <a:ext uri="{FF2B5EF4-FFF2-40B4-BE49-F238E27FC236}">
                <a16:creationId xmlns:a16="http://schemas.microsoft.com/office/drawing/2014/main" id="{A09AB3ED-C1BD-F948-889D-CD117172685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4644888" y="2636731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6215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9DDB31B-A238-214A-AF83-A6116B2E3C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…and 5 parts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DE221A-F143-6746-BA55-20A17AF8B7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33" b="0" i="0" u="none" strike="noStrike" kern="1200" cap="none" spc="0" normalizeH="0" baseline="0" noProof="0" dirty="0">
                <a:ln>
                  <a:noFill/>
                </a:ln>
                <a:solidFill>
                  <a:srgbClr val="413C3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Maria </a:t>
            </a:r>
            <a:r>
              <a:rPr kumimoji="0" lang="fr-FR" sz="933" b="0" i="0" u="none" strike="noStrike" kern="1200" cap="none" spc="0" normalizeH="0" baseline="0" noProof="0" dirty="0" err="1">
                <a:ln>
                  <a:noFill/>
                </a:ln>
                <a:solidFill>
                  <a:srgbClr val="413C3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Pavlou</a:t>
            </a:r>
            <a:r>
              <a:rPr kumimoji="0" lang="fr-FR" sz="933" b="0" i="0" u="none" strike="noStrike" kern="1200" cap="none" spc="0" normalizeH="0" baseline="0" noProof="0" dirty="0">
                <a:ln>
                  <a:noFill/>
                </a:ln>
                <a:solidFill>
                  <a:srgbClr val="413C3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2FE122-0341-3E4E-AA94-16E6389D04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E1CD7C-2161-7D43-862E-CE4C333CD873}" type="slidenum">
              <a:rPr kumimoji="0" lang="fr-FR" sz="933" b="1" i="0" u="none" strike="noStrike" kern="1200" cap="none" spc="0" normalizeH="0" baseline="0" noProof="0" smtClean="0">
                <a:ln>
                  <a:noFill/>
                </a:ln>
                <a:solidFill>
                  <a:srgbClr val="413C3A"/>
                </a:solidFill>
                <a:effectLst/>
                <a:uLnTx/>
                <a:uFillTx/>
                <a:latin typeface="Franklin Gothic Demi Cond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fr-FR" sz="933" b="1" i="0" u="none" strike="noStrike" kern="1200" cap="none" spc="0" normalizeH="0" baseline="0" noProof="0" dirty="0">
              <a:ln>
                <a:noFill/>
              </a:ln>
              <a:solidFill>
                <a:srgbClr val="413C3A"/>
              </a:solidFill>
              <a:effectLst/>
              <a:uLnTx/>
              <a:uFillTx/>
              <a:latin typeface="Franklin Gothic Demi Cond"/>
              <a:ea typeface="+mn-ea"/>
              <a:cs typeface="+mn-cs"/>
            </a:endParaRP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9BFF68E3-71D7-6848-BE5B-373DA27379CF}"/>
              </a:ext>
            </a:extLst>
          </p:cNvPr>
          <p:cNvGraphicFramePr/>
          <p:nvPr/>
        </p:nvGraphicFramePr>
        <p:xfrm>
          <a:off x="2032000" y="1264623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19D654D4-5617-1541-B4A0-C4A711DB84FB}"/>
              </a:ext>
            </a:extLst>
          </p:cNvPr>
          <p:cNvSpPr/>
          <p:nvPr/>
        </p:nvSpPr>
        <p:spPr>
          <a:xfrm>
            <a:off x="2786062" y="2957513"/>
            <a:ext cx="8829675" cy="2000250"/>
          </a:xfrm>
          <a:custGeom>
            <a:avLst/>
            <a:gdLst>
              <a:gd name="connsiteX0" fmla="*/ 0 w 8829675"/>
              <a:gd name="connsiteY0" fmla="*/ 333382 h 2000250"/>
              <a:gd name="connsiteX1" fmla="*/ 333382 w 8829675"/>
              <a:gd name="connsiteY1" fmla="*/ 0 h 2000250"/>
              <a:gd name="connsiteX2" fmla="*/ 1013625 w 8829675"/>
              <a:gd name="connsiteY2" fmla="*/ 0 h 2000250"/>
              <a:gd name="connsiteX3" fmla="*/ 1775496 w 8829675"/>
              <a:gd name="connsiteY3" fmla="*/ 0 h 2000250"/>
              <a:gd name="connsiteX4" fmla="*/ 2210852 w 8829675"/>
              <a:gd name="connsiteY4" fmla="*/ 0 h 2000250"/>
              <a:gd name="connsiteX5" fmla="*/ 3054352 w 8829675"/>
              <a:gd name="connsiteY5" fmla="*/ 0 h 2000250"/>
              <a:gd name="connsiteX6" fmla="*/ 3734595 w 8829675"/>
              <a:gd name="connsiteY6" fmla="*/ 0 h 2000250"/>
              <a:gd name="connsiteX7" fmla="*/ 4169950 w 8829675"/>
              <a:gd name="connsiteY7" fmla="*/ 0 h 2000250"/>
              <a:gd name="connsiteX8" fmla="*/ 5013451 w 8829675"/>
              <a:gd name="connsiteY8" fmla="*/ 0 h 2000250"/>
              <a:gd name="connsiteX9" fmla="*/ 5856952 w 8829675"/>
              <a:gd name="connsiteY9" fmla="*/ 0 h 2000250"/>
              <a:gd name="connsiteX10" fmla="*/ 6292307 w 8829675"/>
              <a:gd name="connsiteY10" fmla="*/ 0 h 2000250"/>
              <a:gd name="connsiteX11" fmla="*/ 7135808 w 8829675"/>
              <a:gd name="connsiteY11" fmla="*/ 0 h 2000250"/>
              <a:gd name="connsiteX12" fmla="*/ 7571163 w 8829675"/>
              <a:gd name="connsiteY12" fmla="*/ 0 h 2000250"/>
              <a:gd name="connsiteX13" fmla="*/ 8496293 w 8829675"/>
              <a:gd name="connsiteY13" fmla="*/ 0 h 2000250"/>
              <a:gd name="connsiteX14" fmla="*/ 8829675 w 8829675"/>
              <a:gd name="connsiteY14" fmla="*/ 333382 h 2000250"/>
              <a:gd name="connsiteX15" fmla="*/ 8829675 w 8829675"/>
              <a:gd name="connsiteY15" fmla="*/ 1026795 h 2000250"/>
              <a:gd name="connsiteX16" fmla="*/ 8829675 w 8829675"/>
              <a:gd name="connsiteY16" fmla="*/ 1666868 h 2000250"/>
              <a:gd name="connsiteX17" fmla="*/ 8496293 w 8829675"/>
              <a:gd name="connsiteY17" fmla="*/ 2000250 h 2000250"/>
              <a:gd name="connsiteX18" fmla="*/ 8060938 w 8829675"/>
              <a:gd name="connsiteY18" fmla="*/ 2000250 h 2000250"/>
              <a:gd name="connsiteX19" fmla="*/ 7217437 w 8829675"/>
              <a:gd name="connsiteY19" fmla="*/ 2000250 h 2000250"/>
              <a:gd name="connsiteX20" fmla="*/ 6618823 w 8829675"/>
              <a:gd name="connsiteY20" fmla="*/ 2000250 h 2000250"/>
              <a:gd name="connsiteX21" fmla="*/ 5938581 w 8829675"/>
              <a:gd name="connsiteY21" fmla="*/ 2000250 h 2000250"/>
              <a:gd name="connsiteX22" fmla="*/ 5421597 w 8829675"/>
              <a:gd name="connsiteY22" fmla="*/ 2000250 h 2000250"/>
              <a:gd name="connsiteX23" fmla="*/ 4904612 w 8829675"/>
              <a:gd name="connsiteY23" fmla="*/ 2000250 h 2000250"/>
              <a:gd name="connsiteX24" fmla="*/ 4224370 w 8829675"/>
              <a:gd name="connsiteY24" fmla="*/ 2000250 h 2000250"/>
              <a:gd name="connsiteX25" fmla="*/ 3707385 w 8829675"/>
              <a:gd name="connsiteY25" fmla="*/ 2000250 h 2000250"/>
              <a:gd name="connsiteX26" fmla="*/ 3108772 w 8829675"/>
              <a:gd name="connsiteY26" fmla="*/ 2000250 h 2000250"/>
              <a:gd name="connsiteX27" fmla="*/ 2428529 w 8829675"/>
              <a:gd name="connsiteY27" fmla="*/ 2000250 h 2000250"/>
              <a:gd name="connsiteX28" fmla="*/ 1911545 w 8829675"/>
              <a:gd name="connsiteY28" fmla="*/ 2000250 h 2000250"/>
              <a:gd name="connsiteX29" fmla="*/ 1312931 w 8829675"/>
              <a:gd name="connsiteY29" fmla="*/ 2000250 h 2000250"/>
              <a:gd name="connsiteX30" fmla="*/ 333382 w 8829675"/>
              <a:gd name="connsiteY30" fmla="*/ 2000250 h 2000250"/>
              <a:gd name="connsiteX31" fmla="*/ 0 w 8829675"/>
              <a:gd name="connsiteY31" fmla="*/ 1666868 h 2000250"/>
              <a:gd name="connsiteX32" fmla="*/ 0 w 8829675"/>
              <a:gd name="connsiteY32" fmla="*/ 1000125 h 2000250"/>
              <a:gd name="connsiteX33" fmla="*/ 0 w 8829675"/>
              <a:gd name="connsiteY33" fmla="*/ 333382 h 2000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8829675" h="2000250" extrusionOk="0">
                <a:moveTo>
                  <a:pt x="0" y="333382"/>
                </a:moveTo>
                <a:cubicBezTo>
                  <a:pt x="-26226" y="142449"/>
                  <a:pt x="142943" y="17835"/>
                  <a:pt x="333382" y="0"/>
                </a:cubicBezTo>
                <a:cubicBezTo>
                  <a:pt x="475269" y="25535"/>
                  <a:pt x="689014" y="-13989"/>
                  <a:pt x="1013625" y="0"/>
                </a:cubicBezTo>
                <a:cubicBezTo>
                  <a:pt x="1338236" y="13989"/>
                  <a:pt x="1491746" y="15913"/>
                  <a:pt x="1775496" y="0"/>
                </a:cubicBezTo>
                <a:cubicBezTo>
                  <a:pt x="2059246" y="-15913"/>
                  <a:pt x="2028885" y="-7641"/>
                  <a:pt x="2210852" y="0"/>
                </a:cubicBezTo>
                <a:cubicBezTo>
                  <a:pt x="2392819" y="7641"/>
                  <a:pt x="2734904" y="-8152"/>
                  <a:pt x="3054352" y="0"/>
                </a:cubicBezTo>
                <a:cubicBezTo>
                  <a:pt x="3373800" y="8152"/>
                  <a:pt x="3471957" y="25656"/>
                  <a:pt x="3734595" y="0"/>
                </a:cubicBezTo>
                <a:cubicBezTo>
                  <a:pt x="3997233" y="-25656"/>
                  <a:pt x="4079833" y="10936"/>
                  <a:pt x="4169950" y="0"/>
                </a:cubicBezTo>
                <a:cubicBezTo>
                  <a:pt x="4260068" y="-10936"/>
                  <a:pt x="4730381" y="40400"/>
                  <a:pt x="5013451" y="0"/>
                </a:cubicBezTo>
                <a:cubicBezTo>
                  <a:pt x="5296521" y="-40400"/>
                  <a:pt x="5672098" y="-6127"/>
                  <a:pt x="5856952" y="0"/>
                </a:cubicBezTo>
                <a:cubicBezTo>
                  <a:pt x="6041806" y="6127"/>
                  <a:pt x="6198122" y="-5504"/>
                  <a:pt x="6292307" y="0"/>
                </a:cubicBezTo>
                <a:cubicBezTo>
                  <a:pt x="6386493" y="5504"/>
                  <a:pt x="6787128" y="-20822"/>
                  <a:pt x="7135808" y="0"/>
                </a:cubicBezTo>
                <a:cubicBezTo>
                  <a:pt x="7484488" y="20822"/>
                  <a:pt x="7454151" y="-18792"/>
                  <a:pt x="7571163" y="0"/>
                </a:cubicBezTo>
                <a:cubicBezTo>
                  <a:pt x="7688176" y="18792"/>
                  <a:pt x="8103621" y="-34106"/>
                  <a:pt x="8496293" y="0"/>
                </a:cubicBezTo>
                <a:cubicBezTo>
                  <a:pt x="8679397" y="22376"/>
                  <a:pt x="8826794" y="115346"/>
                  <a:pt x="8829675" y="333382"/>
                </a:cubicBezTo>
                <a:cubicBezTo>
                  <a:pt x="8846727" y="527170"/>
                  <a:pt x="8833021" y="887013"/>
                  <a:pt x="8829675" y="1026795"/>
                </a:cubicBezTo>
                <a:cubicBezTo>
                  <a:pt x="8826329" y="1166577"/>
                  <a:pt x="8799693" y="1430226"/>
                  <a:pt x="8829675" y="1666868"/>
                </a:cubicBezTo>
                <a:cubicBezTo>
                  <a:pt x="8809319" y="1854456"/>
                  <a:pt x="8684949" y="1979859"/>
                  <a:pt x="8496293" y="2000250"/>
                </a:cubicBezTo>
                <a:cubicBezTo>
                  <a:pt x="8344824" y="1987713"/>
                  <a:pt x="8263360" y="2021912"/>
                  <a:pt x="8060938" y="2000250"/>
                </a:cubicBezTo>
                <a:cubicBezTo>
                  <a:pt x="7858516" y="1978588"/>
                  <a:pt x="7422125" y="2037971"/>
                  <a:pt x="7217437" y="2000250"/>
                </a:cubicBezTo>
                <a:cubicBezTo>
                  <a:pt x="7012749" y="1962529"/>
                  <a:pt x="6791303" y="1971255"/>
                  <a:pt x="6618823" y="2000250"/>
                </a:cubicBezTo>
                <a:cubicBezTo>
                  <a:pt x="6446343" y="2029245"/>
                  <a:pt x="6128578" y="2012860"/>
                  <a:pt x="5938581" y="2000250"/>
                </a:cubicBezTo>
                <a:cubicBezTo>
                  <a:pt x="5748584" y="1987640"/>
                  <a:pt x="5607269" y="1978561"/>
                  <a:pt x="5421597" y="2000250"/>
                </a:cubicBezTo>
                <a:cubicBezTo>
                  <a:pt x="5235925" y="2021939"/>
                  <a:pt x="5064880" y="1991227"/>
                  <a:pt x="4904612" y="2000250"/>
                </a:cubicBezTo>
                <a:cubicBezTo>
                  <a:pt x="4744345" y="2009273"/>
                  <a:pt x="4387503" y="2010072"/>
                  <a:pt x="4224370" y="2000250"/>
                </a:cubicBezTo>
                <a:cubicBezTo>
                  <a:pt x="4061237" y="1990428"/>
                  <a:pt x="3848439" y="1990149"/>
                  <a:pt x="3707385" y="2000250"/>
                </a:cubicBezTo>
                <a:cubicBezTo>
                  <a:pt x="3566332" y="2010351"/>
                  <a:pt x="3333630" y="1975852"/>
                  <a:pt x="3108772" y="2000250"/>
                </a:cubicBezTo>
                <a:cubicBezTo>
                  <a:pt x="2883914" y="2024648"/>
                  <a:pt x="2701277" y="2027285"/>
                  <a:pt x="2428529" y="2000250"/>
                </a:cubicBezTo>
                <a:cubicBezTo>
                  <a:pt x="2155781" y="1973215"/>
                  <a:pt x="2162799" y="1976379"/>
                  <a:pt x="1911545" y="2000250"/>
                </a:cubicBezTo>
                <a:cubicBezTo>
                  <a:pt x="1660291" y="2024121"/>
                  <a:pt x="1439441" y="2029460"/>
                  <a:pt x="1312931" y="2000250"/>
                </a:cubicBezTo>
                <a:cubicBezTo>
                  <a:pt x="1186421" y="1971040"/>
                  <a:pt x="810425" y="2031580"/>
                  <a:pt x="333382" y="2000250"/>
                </a:cubicBezTo>
                <a:cubicBezTo>
                  <a:pt x="191817" y="1992390"/>
                  <a:pt x="43772" y="1855858"/>
                  <a:pt x="0" y="1666868"/>
                </a:cubicBezTo>
                <a:cubicBezTo>
                  <a:pt x="-13351" y="1416527"/>
                  <a:pt x="495" y="1266627"/>
                  <a:pt x="0" y="1000125"/>
                </a:cubicBezTo>
                <a:cubicBezTo>
                  <a:pt x="-495" y="733623"/>
                  <a:pt x="-2337" y="627564"/>
                  <a:pt x="0" y="333382"/>
                </a:cubicBezTo>
                <a:close/>
              </a:path>
            </a:pathLst>
          </a:cu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H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00BA2BB-8DE3-7647-B0F8-8157CAACFE8D}"/>
              </a:ext>
            </a:extLst>
          </p:cNvPr>
          <p:cNvSpPr txBox="1"/>
          <p:nvPr/>
        </p:nvSpPr>
        <p:spPr>
          <a:xfrm>
            <a:off x="9301163" y="3327625"/>
            <a:ext cx="231457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H" sz="2600" b="0" i="0" u="none" strike="noStrike" kern="1200" cap="none" spc="0" normalizeH="0" baseline="0" noProof="0" dirty="0">
                <a:ln>
                  <a:noFill/>
                </a:ln>
                <a:solidFill>
                  <a:srgbClr val="413C3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High or ultrahigh vacuum</a:t>
            </a:r>
          </a:p>
        </p:txBody>
      </p:sp>
    </p:spTree>
    <p:extLst>
      <p:ext uri="{BB962C8B-B14F-4D97-AF65-F5344CB8AC3E}">
        <p14:creationId xmlns:p14="http://schemas.microsoft.com/office/powerpoint/2010/main" val="32311996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DE221A-F143-6746-BA55-20A17AF8B7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33" b="0" i="0" u="none" strike="noStrike" kern="1200" cap="none" spc="0" normalizeH="0" baseline="0" noProof="0" dirty="0">
                <a:ln>
                  <a:noFill/>
                </a:ln>
                <a:solidFill>
                  <a:srgbClr val="413C3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Maria </a:t>
            </a:r>
            <a:r>
              <a:rPr kumimoji="0" lang="fr-FR" sz="933" b="0" i="0" u="none" strike="noStrike" kern="1200" cap="none" spc="0" normalizeH="0" baseline="0" noProof="0" dirty="0" err="1">
                <a:ln>
                  <a:noFill/>
                </a:ln>
                <a:solidFill>
                  <a:srgbClr val="413C3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Pavlou</a:t>
            </a:r>
            <a:r>
              <a:rPr kumimoji="0" lang="fr-FR" sz="933" b="0" i="0" u="none" strike="noStrike" kern="1200" cap="none" spc="0" normalizeH="0" baseline="0" noProof="0" dirty="0">
                <a:ln>
                  <a:noFill/>
                </a:ln>
                <a:solidFill>
                  <a:srgbClr val="413C3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2FE122-0341-3E4E-AA94-16E6389D04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E1CD7C-2161-7D43-862E-CE4C333CD873}" type="slidenum">
              <a:rPr kumimoji="0" lang="fr-FR" sz="933" b="1" i="0" u="none" strike="noStrike" kern="1200" cap="none" spc="0" normalizeH="0" baseline="0" noProof="0" smtClean="0">
                <a:ln>
                  <a:noFill/>
                </a:ln>
                <a:solidFill>
                  <a:srgbClr val="413C3A"/>
                </a:solidFill>
                <a:effectLst/>
                <a:uLnTx/>
                <a:uFillTx/>
                <a:latin typeface="Franklin Gothic Demi Cond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fr-FR" sz="933" b="1" i="0" u="none" strike="noStrike" kern="1200" cap="none" spc="0" normalizeH="0" baseline="0" noProof="0" dirty="0">
              <a:ln>
                <a:noFill/>
              </a:ln>
              <a:solidFill>
                <a:srgbClr val="413C3A"/>
              </a:solidFill>
              <a:effectLst/>
              <a:uLnTx/>
              <a:uFillTx/>
              <a:latin typeface="Franklin Gothic Demi Cond"/>
              <a:ea typeface="+mn-ea"/>
              <a:cs typeface="+mn-cs"/>
            </a:endParaRP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9BFF68E3-71D7-6848-BE5B-373DA27379CF}"/>
              </a:ext>
            </a:extLst>
          </p:cNvPr>
          <p:cNvGraphicFramePr/>
          <p:nvPr/>
        </p:nvGraphicFramePr>
        <p:xfrm>
          <a:off x="2032000" y="1264623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19D654D4-5617-1541-B4A0-C4A711DB84FB}"/>
              </a:ext>
            </a:extLst>
          </p:cNvPr>
          <p:cNvSpPr/>
          <p:nvPr/>
        </p:nvSpPr>
        <p:spPr>
          <a:xfrm>
            <a:off x="2786062" y="2957513"/>
            <a:ext cx="8829675" cy="2000250"/>
          </a:xfrm>
          <a:custGeom>
            <a:avLst/>
            <a:gdLst>
              <a:gd name="connsiteX0" fmla="*/ 0 w 8829675"/>
              <a:gd name="connsiteY0" fmla="*/ 333382 h 2000250"/>
              <a:gd name="connsiteX1" fmla="*/ 333382 w 8829675"/>
              <a:gd name="connsiteY1" fmla="*/ 0 h 2000250"/>
              <a:gd name="connsiteX2" fmla="*/ 1013625 w 8829675"/>
              <a:gd name="connsiteY2" fmla="*/ 0 h 2000250"/>
              <a:gd name="connsiteX3" fmla="*/ 1775496 w 8829675"/>
              <a:gd name="connsiteY3" fmla="*/ 0 h 2000250"/>
              <a:gd name="connsiteX4" fmla="*/ 2210852 w 8829675"/>
              <a:gd name="connsiteY4" fmla="*/ 0 h 2000250"/>
              <a:gd name="connsiteX5" fmla="*/ 3054352 w 8829675"/>
              <a:gd name="connsiteY5" fmla="*/ 0 h 2000250"/>
              <a:gd name="connsiteX6" fmla="*/ 3734595 w 8829675"/>
              <a:gd name="connsiteY6" fmla="*/ 0 h 2000250"/>
              <a:gd name="connsiteX7" fmla="*/ 4169950 w 8829675"/>
              <a:gd name="connsiteY7" fmla="*/ 0 h 2000250"/>
              <a:gd name="connsiteX8" fmla="*/ 5013451 w 8829675"/>
              <a:gd name="connsiteY8" fmla="*/ 0 h 2000250"/>
              <a:gd name="connsiteX9" fmla="*/ 5856952 w 8829675"/>
              <a:gd name="connsiteY9" fmla="*/ 0 h 2000250"/>
              <a:gd name="connsiteX10" fmla="*/ 6292307 w 8829675"/>
              <a:gd name="connsiteY10" fmla="*/ 0 h 2000250"/>
              <a:gd name="connsiteX11" fmla="*/ 7135808 w 8829675"/>
              <a:gd name="connsiteY11" fmla="*/ 0 h 2000250"/>
              <a:gd name="connsiteX12" fmla="*/ 7571163 w 8829675"/>
              <a:gd name="connsiteY12" fmla="*/ 0 h 2000250"/>
              <a:gd name="connsiteX13" fmla="*/ 8496293 w 8829675"/>
              <a:gd name="connsiteY13" fmla="*/ 0 h 2000250"/>
              <a:gd name="connsiteX14" fmla="*/ 8829675 w 8829675"/>
              <a:gd name="connsiteY14" fmla="*/ 333382 h 2000250"/>
              <a:gd name="connsiteX15" fmla="*/ 8829675 w 8829675"/>
              <a:gd name="connsiteY15" fmla="*/ 1026795 h 2000250"/>
              <a:gd name="connsiteX16" fmla="*/ 8829675 w 8829675"/>
              <a:gd name="connsiteY16" fmla="*/ 1666868 h 2000250"/>
              <a:gd name="connsiteX17" fmla="*/ 8496293 w 8829675"/>
              <a:gd name="connsiteY17" fmla="*/ 2000250 h 2000250"/>
              <a:gd name="connsiteX18" fmla="*/ 8060938 w 8829675"/>
              <a:gd name="connsiteY18" fmla="*/ 2000250 h 2000250"/>
              <a:gd name="connsiteX19" fmla="*/ 7217437 w 8829675"/>
              <a:gd name="connsiteY19" fmla="*/ 2000250 h 2000250"/>
              <a:gd name="connsiteX20" fmla="*/ 6618823 w 8829675"/>
              <a:gd name="connsiteY20" fmla="*/ 2000250 h 2000250"/>
              <a:gd name="connsiteX21" fmla="*/ 5938581 w 8829675"/>
              <a:gd name="connsiteY21" fmla="*/ 2000250 h 2000250"/>
              <a:gd name="connsiteX22" fmla="*/ 5421597 w 8829675"/>
              <a:gd name="connsiteY22" fmla="*/ 2000250 h 2000250"/>
              <a:gd name="connsiteX23" fmla="*/ 4904612 w 8829675"/>
              <a:gd name="connsiteY23" fmla="*/ 2000250 h 2000250"/>
              <a:gd name="connsiteX24" fmla="*/ 4224370 w 8829675"/>
              <a:gd name="connsiteY24" fmla="*/ 2000250 h 2000250"/>
              <a:gd name="connsiteX25" fmla="*/ 3707385 w 8829675"/>
              <a:gd name="connsiteY25" fmla="*/ 2000250 h 2000250"/>
              <a:gd name="connsiteX26" fmla="*/ 3108772 w 8829675"/>
              <a:gd name="connsiteY26" fmla="*/ 2000250 h 2000250"/>
              <a:gd name="connsiteX27" fmla="*/ 2428529 w 8829675"/>
              <a:gd name="connsiteY27" fmla="*/ 2000250 h 2000250"/>
              <a:gd name="connsiteX28" fmla="*/ 1911545 w 8829675"/>
              <a:gd name="connsiteY28" fmla="*/ 2000250 h 2000250"/>
              <a:gd name="connsiteX29" fmla="*/ 1312931 w 8829675"/>
              <a:gd name="connsiteY29" fmla="*/ 2000250 h 2000250"/>
              <a:gd name="connsiteX30" fmla="*/ 333382 w 8829675"/>
              <a:gd name="connsiteY30" fmla="*/ 2000250 h 2000250"/>
              <a:gd name="connsiteX31" fmla="*/ 0 w 8829675"/>
              <a:gd name="connsiteY31" fmla="*/ 1666868 h 2000250"/>
              <a:gd name="connsiteX32" fmla="*/ 0 w 8829675"/>
              <a:gd name="connsiteY32" fmla="*/ 1000125 h 2000250"/>
              <a:gd name="connsiteX33" fmla="*/ 0 w 8829675"/>
              <a:gd name="connsiteY33" fmla="*/ 333382 h 2000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8829675" h="2000250" extrusionOk="0">
                <a:moveTo>
                  <a:pt x="0" y="333382"/>
                </a:moveTo>
                <a:cubicBezTo>
                  <a:pt x="-26226" y="142449"/>
                  <a:pt x="142943" y="17835"/>
                  <a:pt x="333382" y="0"/>
                </a:cubicBezTo>
                <a:cubicBezTo>
                  <a:pt x="475269" y="25535"/>
                  <a:pt x="689014" y="-13989"/>
                  <a:pt x="1013625" y="0"/>
                </a:cubicBezTo>
                <a:cubicBezTo>
                  <a:pt x="1338236" y="13989"/>
                  <a:pt x="1491746" y="15913"/>
                  <a:pt x="1775496" y="0"/>
                </a:cubicBezTo>
                <a:cubicBezTo>
                  <a:pt x="2059246" y="-15913"/>
                  <a:pt x="2028885" y="-7641"/>
                  <a:pt x="2210852" y="0"/>
                </a:cubicBezTo>
                <a:cubicBezTo>
                  <a:pt x="2392819" y="7641"/>
                  <a:pt x="2734904" y="-8152"/>
                  <a:pt x="3054352" y="0"/>
                </a:cubicBezTo>
                <a:cubicBezTo>
                  <a:pt x="3373800" y="8152"/>
                  <a:pt x="3471957" y="25656"/>
                  <a:pt x="3734595" y="0"/>
                </a:cubicBezTo>
                <a:cubicBezTo>
                  <a:pt x="3997233" y="-25656"/>
                  <a:pt x="4079833" y="10936"/>
                  <a:pt x="4169950" y="0"/>
                </a:cubicBezTo>
                <a:cubicBezTo>
                  <a:pt x="4260068" y="-10936"/>
                  <a:pt x="4730381" y="40400"/>
                  <a:pt x="5013451" y="0"/>
                </a:cubicBezTo>
                <a:cubicBezTo>
                  <a:pt x="5296521" y="-40400"/>
                  <a:pt x="5672098" y="-6127"/>
                  <a:pt x="5856952" y="0"/>
                </a:cubicBezTo>
                <a:cubicBezTo>
                  <a:pt x="6041806" y="6127"/>
                  <a:pt x="6198122" y="-5504"/>
                  <a:pt x="6292307" y="0"/>
                </a:cubicBezTo>
                <a:cubicBezTo>
                  <a:pt x="6386493" y="5504"/>
                  <a:pt x="6787128" y="-20822"/>
                  <a:pt x="7135808" y="0"/>
                </a:cubicBezTo>
                <a:cubicBezTo>
                  <a:pt x="7484488" y="20822"/>
                  <a:pt x="7454151" y="-18792"/>
                  <a:pt x="7571163" y="0"/>
                </a:cubicBezTo>
                <a:cubicBezTo>
                  <a:pt x="7688176" y="18792"/>
                  <a:pt x="8103621" y="-34106"/>
                  <a:pt x="8496293" y="0"/>
                </a:cubicBezTo>
                <a:cubicBezTo>
                  <a:pt x="8679397" y="22376"/>
                  <a:pt x="8826794" y="115346"/>
                  <a:pt x="8829675" y="333382"/>
                </a:cubicBezTo>
                <a:cubicBezTo>
                  <a:pt x="8846727" y="527170"/>
                  <a:pt x="8833021" y="887013"/>
                  <a:pt x="8829675" y="1026795"/>
                </a:cubicBezTo>
                <a:cubicBezTo>
                  <a:pt x="8826329" y="1166577"/>
                  <a:pt x="8799693" y="1430226"/>
                  <a:pt x="8829675" y="1666868"/>
                </a:cubicBezTo>
                <a:cubicBezTo>
                  <a:pt x="8809319" y="1854456"/>
                  <a:pt x="8684949" y="1979859"/>
                  <a:pt x="8496293" y="2000250"/>
                </a:cubicBezTo>
                <a:cubicBezTo>
                  <a:pt x="8344824" y="1987713"/>
                  <a:pt x="8263360" y="2021912"/>
                  <a:pt x="8060938" y="2000250"/>
                </a:cubicBezTo>
                <a:cubicBezTo>
                  <a:pt x="7858516" y="1978588"/>
                  <a:pt x="7422125" y="2037971"/>
                  <a:pt x="7217437" y="2000250"/>
                </a:cubicBezTo>
                <a:cubicBezTo>
                  <a:pt x="7012749" y="1962529"/>
                  <a:pt x="6791303" y="1971255"/>
                  <a:pt x="6618823" y="2000250"/>
                </a:cubicBezTo>
                <a:cubicBezTo>
                  <a:pt x="6446343" y="2029245"/>
                  <a:pt x="6128578" y="2012860"/>
                  <a:pt x="5938581" y="2000250"/>
                </a:cubicBezTo>
                <a:cubicBezTo>
                  <a:pt x="5748584" y="1987640"/>
                  <a:pt x="5607269" y="1978561"/>
                  <a:pt x="5421597" y="2000250"/>
                </a:cubicBezTo>
                <a:cubicBezTo>
                  <a:pt x="5235925" y="2021939"/>
                  <a:pt x="5064880" y="1991227"/>
                  <a:pt x="4904612" y="2000250"/>
                </a:cubicBezTo>
                <a:cubicBezTo>
                  <a:pt x="4744345" y="2009273"/>
                  <a:pt x="4387503" y="2010072"/>
                  <a:pt x="4224370" y="2000250"/>
                </a:cubicBezTo>
                <a:cubicBezTo>
                  <a:pt x="4061237" y="1990428"/>
                  <a:pt x="3848439" y="1990149"/>
                  <a:pt x="3707385" y="2000250"/>
                </a:cubicBezTo>
                <a:cubicBezTo>
                  <a:pt x="3566332" y="2010351"/>
                  <a:pt x="3333630" y="1975852"/>
                  <a:pt x="3108772" y="2000250"/>
                </a:cubicBezTo>
                <a:cubicBezTo>
                  <a:pt x="2883914" y="2024648"/>
                  <a:pt x="2701277" y="2027285"/>
                  <a:pt x="2428529" y="2000250"/>
                </a:cubicBezTo>
                <a:cubicBezTo>
                  <a:pt x="2155781" y="1973215"/>
                  <a:pt x="2162799" y="1976379"/>
                  <a:pt x="1911545" y="2000250"/>
                </a:cubicBezTo>
                <a:cubicBezTo>
                  <a:pt x="1660291" y="2024121"/>
                  <a:pt x="1439441" y="2029460"/>
                  <a:pt x="1312931" y="2000250"/>
                </a:cubicBezTo>
                <a:cubicBezTo>
                  <a:pt x="1186421" y="1971040"/>
                  <a:pt x="810425" y="2031580"/>
                  <a:pt x="333382" y="2000250"/>
                </a:cubicBezTo>
                <a:cubicBezTo>
                  <a:pt x="191817" y="1992390"/>
                  <a:pt x="43772" y="1855858"/>
                  <a:pt x="0" y="1666868"/>
                </a:cubicBezTo>
                <a:cubicBezTo>
                  <a:pt x="-13351" y="1416527"/>
                  <a:pt x="495" y="1266627"/>
                  <a:pt x="0" y="1000125"/>
                </a:cubicBezTo>
                <a:cubicBezTo>
                  <a:pt x="-495" y="733623"/>
                  <a:pt x="-2337" y="627564"/>
                  <a:pt x="0" y="333382"/>
                </a:cubicBezTo>
                <a:close/>
              </a:path>
            </a:pathLst>
          </a:cu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H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00BA2BB-8DE3-7647-B0F8-8157CAACFE8D}"/>
              </a:ext>
            </a:extLst>
          </p:cNvPr>
          <p:cNvSpPr txBox="1"/>
          <p:nvPr/>
        </p:nvSpPr>
        <p:spPr>
          <a:xfrm>
            <a:off x="9301163" y="3327625"/>
            <a:ext cx="231457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H" sz="2600" b="0" i="0" u="none" strike="noStrike" kern="1200" cap="none" spc="0" normalizeH="0" baseline="0" noProof="0" dirty="0">
                <a:ln>
                  <a:noFill/>
                </a:ln>
                <a:solidFill>
                  <a:srgbClr val="413C3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High or ultrahigh vacuum</a:t>
            </a:r>
          </a:p>
        </p:txBody>
      </p:sp>
    </p:spTree>
    <p:extLst>
      <p:ext uri="{BB962C8B-B14F-4D97-AF65-F5344CB8AC3E}">
        <p14:creationId xmlns:p14="http://schemas.microsoft.com/office/powerpoint/2010/main" val="28048146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F08D56-F73B-F842-A69C-285DC998AB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6500" y="174710"/>
            <a:ext cx="8435211" cy="1430337"/>
          </a:xfrm>
        </p:spPr>
        <p:txBody>
          <a:bodyPr/>
          <a:lstStyle/>
          <a:p>
            <a:r>
              <a:rPr lang="en-CH" dirty="0"/>
              <a:t>The basics of mass meassurements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3F7017C0-2E08-0949-99E2-1545BF12C67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50544033"/>
              </p:ext>
            </p:extLst>
          </p:nvPr>
        </p:nvGraphicFramePr>
        <p:xfrm>
          <a:off x="945092" y="1171152"/>
          <a:ext cx="10301817" cy="45156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49AB9D-54C7-3D42-A0F8-BB7A7B21B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33" b="0" i="0" u="none" strike="noStrike" kern="1200" cap="none" spc="0" normalizeH="0" baseline="0" noProof="0" dirty="0">
                <a:ln>
                  <a:noFill/>
                </a:ln>
                <a:solidFill>
                  <a:srgbClr val="413C3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Maria </a:t>
            </a:r>
            <a:r>
              <a:rPr kumimoji="0" lang="en-US" sz="933" b="0" i="0" u="none" strike="noStrike" kern="1200" cap="none" spc="0" normalizeH="0" baseline="0" noProof="0" dirty="0" err="1">
                <a:ln>
                  <a:noFill/>
                </a:ln>
                <a:solidFill>
                  <a:srgbClr val="413C3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Pavlou</a:t>
            </a:r>
            <a:endParaRPr kumimoji="0" lang="en-US" sz="933" b="0" i="0" u="none" strike="noStrike" kern="1200" cap="none" spc="0" normalizeH="0" baseline="0" noProof="0" dirty="0">
              <a:ln>
                <a:noFill/>
              </a:ln>
              <a:solidFill>
                <a:srgbClr val="413C3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3D5400-4D61-4D4D-851B-D91E45365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9A3E87-2543-4ECA-9D2B-02066669A86D}" type="slidenum">
              <a:rPr kumimoji="0" lang="en-US" sz="933" b="1" i="0" u="none" strike="noStrike" kern="1200" cap="none" spc="0" normalizeH="0" baseline="0" noProof="0" smtClean="0">
                <a:ln>
                  <a:noFill/>
                </a:ln>
                <a:solidFill>
                  <a:srgbClr val="413C3A"/>
                </a:solidFill>
                <a:effectLst/>
                <a:uLnTx/>
                <a:uFillTx/>
                <a:latin typeface="Franklin Gothic Demi Cond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933" b="1" i="0" u="none" strike="noStrike" kern="1200" cap="none" spc="0" normalizeH="0" baseline="0" noProof="0">
              <a:ln>
                <a:noFill/>
              </a:ln>
              <a:solidFill>
                <a:srgbClr val="413C3A"/>
              </a:solidFill>
              <a:effectLst/>
              <a:uLnTx/>
              <a:uFillTx/>
              <a:latin typeface="Franklin Gothic Demi Cond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64048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14E945-60D4-2746-915F-3CD17683C4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6500" y="174710"/>
            <a:ext cx="7168065" cy="1430337"/>
          </a:xfrm>
        </p:spPr>
        <p:txBody>
          <a:bodyPr/>
          <a:lstStyle/>
          <a:p>
            <a:r>
              <a:rPr lang="en-CH" dirty="0"/>
              <a:t>Resolution and mass accuracy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6E57BE-537E-7341-8B29-3BDBA5DFFC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33" b="0" i="0" u="none" strike="noStrike" kern="1200" cap="none" spc="0" normalizeH="0" baseline="0" noProof="0" dirty="0">
                <a:ln>
                  <a:noFill/>
                </a:ln>
                <a:solidFill>
                  <a:srgbClr val="413C3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Maria </a:t>
            </a:r>
            <a:r>
              <a:rPr kumimoji="0" lang="en-US" sz="933" b="0" i="0" u="none" strike="noStrike" kern="1200" cap="none" spc="0" normalizeH="0" baseline="0" noProof="0" dirty="0" err="1">
                <a:ln>
                  <a:noFill/>
                </a:ln>
                <a:solidFill>
                  <a:srgbClr val="413C3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Pavlou</a:t>
            </a:r>
            <a:endParaRPr kumimoji="0" lang="en-US" sz="933" b="0" i="0" u="none" strike="noStrike" kern="1200" cap="none" spc="0" normalizeH="0" baseline="0" noProof="0" dirty="0">
              <a:ln>
                <a:noFill/>
              </a:ln>
              <a:solidFill>
                <a:srgbClr val="413C3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3D2F16-BD90-A94F-8A7D-2B34E11EE9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9A3E87-2543-4ECA-9D2B-02066669A86D}" type="slidenum">
              <a:rPr kumimoji="0" lang="en-US" sz="933" b="1" i="0" u="none" strike="noStrike" kern="1200" cap="none" spc="0" normalizeH="0" baseline="0" noProof="0" smtClean="0">
                <a:ln>
                  <a:noFill/>
                </a:ln>
                <a:solidFill>
                  <a:srgbClr val="413C3A"/>
                </a:solidFill>
                <a:effectLst/>
                <a:uLnTx/>
                <a:uFillTx/>
                <a:latin typeface="Franklin Gothic Demi Cond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933" b="1" i="0" u="none" strike="noStrike" kern="1200" cap="none" spc="0" normalizeH="0" baseline="0" noProof="0">
              <a:ln>
                <a:noFill/>
              </a:ln>
              <a:solidFill>
                <a:srgbClr val="413C3A"/>
              </a:solidFill>
              <a:effectLst/>
              <a:uLnTx/>
              <a:uFillTx/>
              <a:latin typeface="Franklin Gothic Demi Cond"/>
              <a:ea typeface="+mn-ea"/>
              <a:cs typeface="+mn-cs"/>
            </a:endParaRP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59A37C08-8D65-EF43-94EF-8E7E6D5DEC7A}"/>
              </a:ext>
            </a:extLst>
          </p:cNvPr>
          <p:cNvGraphicFramePr/>
          <p:nvPr/>
        </p:nvGraphicFramePr>
        <p:xfrm>
          <a:off x="1059365" y="609600"/>
          <a:ext cx="10306725" cy="60736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978182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0D705C-36F7-A345-B1B0-5C95B28EF1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6501" y="2084917"/>
            <a:ext cx="5179185" cy="4515696"/>
          </a:xfrm>
        </p:spPr>
        <p:txBody>
          <a:bodyPr>
            <a:normAutofit/>
          </a:bodyPr>
          <a:lstStyle/>
          <a:p>
            <a:pPr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en-CH" altLang="en-CH" dirty="0">
                <a:latin typeface="NimbusSanL"/>
              </a:rPr>
              <a:t>Most elements occur in nature as a mixture of isotopes</a:t>
            </a:r>
          </a:p>
          <a:p>
            <a:pPr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en-CH" altLang="en-CH" dirty="0">
                <a:latin typeface="NimbusSanL"/>
              </a:rPr>
              <a:t>Isotopes</a:t>
            </a:r>
            <a:r>
              <a:rPr lang="en-CH" altLang="en-CH" i="1" dirty="0">
                <a:latin typeface="NimbusSanL"/>
              </a:rPr>
              <a:t> </a:t>
            </a:r>
            <a:r>
              <a:rPr lang="en-CH" altLang="en-CH" dirty="0">
                <a:latin typeface="NimbusSanL"/>
              </a:rPr>
              <a:t>are atom species of the same chemical element that have different masses</a:t>
            </a:r>
          </a:p>
          <a:p>
            <a:pPr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en-CH" altLang="en-CH" dirty="0">
                <a:latin typeface="NimbusSanL"/>
              </a:rPr>
              <a:t>They have the same number of protons and electrons, but a different number of neutrons (1Da)</a:t>
            </a:r>
          </a:p>
          <a:p>
            <a:pPr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en-CH" altLang="en-CH" dirty="0">
                <a:latin typeface="NimbusSanL"/>
              </a:rPr>
              <a:t>The main elements occurring in proteins are CHNOPS</a:t>
            </a:r>
          </a:p>
          <a:p>
            <a:pPr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en-CH" altLang="en-CH" sz="2000" dirty="0"/>
          </a:p>
          <a:p>
            <a:endParaRPr lang="en-CH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577F285-1A6F-8748-8547-3DBE02B975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0" dirty="0"/>
              <a:t>Natural isotopic distribution: relative abundance of isotopes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2C898C-D85F-8C47-99D4-326577182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33" b="0" i="0" u="none" strike="noStrike" kern="1200" cap="none" spc="0" normalizeH="0" baseline="0" noProof="0" dirty="0">
                <a:ln>
                  <a:noFill/>
                </a:ln>
                <a:solidFill>
                  <a:srgbClr val="413C3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Maria </a:t>
            </a:r>
            <a:r>
              <a:rPr kumimoji="0" lang="en-US" sz="933" b="0" i="0" u="none" strike="noStrike" kern="1200" cap="none" spc="0" normalizeH="0" baseline="0" noProof="0" dirty="0" err="1">
                <a:ln>
                  <a:noFill/>
                </a:ln>
                <a:solidFill>
                  <a:srgbClr val="413C3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Pavlou</a:t>
            </a:r>
            <a:endParaRPr kumimoji="0" lang="en-US" sz="933" b="0" i="0" u="none" strike="noStrike" kern="1200" cap="none" spc="0" normalizeH="0" baseline="0" noProof="0" dirty="0">
              <a:ln>
                <a:noFill/>
              </a:ln>
              <a:solidFill>
                <a:srgbClr val="413C3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8138EF-C19F-7844-BAF5-6384E293ED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9A3E87-2543-4ECA-9D2B-02066669A86D}" type="slidenum">
              <a:rPr kumimoji="0" lang="en-US" sz="933" b="1" i="0" u="none" strike="noStrike" kern="1200" cap="none" spc="0" normalizeH="0" baseline="0" noProof="0" smtClean="0">
                <a:ln>
                  <a:noFill/>
                </a:ln>
                <a:solidFill>
                  <a:srgbClr val="413C3A"/>
                </a:solidFill>
                <a:effectLst/>
                <a:uLnTx/>
                <a:uFillTx/>
                <a:latin typeface="Franklin Gothic Demi Cond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933" b="1" i="0" u="none" strike="noStrike" kern="1200" cap="none" spc="0" normalizeH="0" baseline="0" noProof="0">
              <a:ln>
                <a:noFill/>
              </a:ln>
              <a:solidFill>
                <a:srgbClr val="413C3A"/>
              </a:solidFill>
              <a:effectLst/>
              <a:uLnTx/>
              <a:uFillTx/>
              <a:latin typeface="Franklin Gothic Demi Cond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48DFC82-4880-4E4D-80FB-ADBDA0BA42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9801" y="1702902"/>
            <a:ext cx="4585599" cy="4724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5703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E9EC696-14CE-994F-A208-FDED1E6B3E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6501" y="1191564"/>
            <a:ext cx="3701726" cy="4515696"/>
          </a:xfrm>
        </p:spPr>
        <p:txBody>
          <a:bodyPr>
            <a:normAutofit/>
          </a:bodyPr>
          <a:lstStyle/>
          <a:p>
            <a:r>
              <a:rPr lang="en-GB" sz="1600" dirty="0"/>
              <a:t>Average mass: equivalent to taking the centroid of the complete isotopic envelope</a:t>
            </a:r>
          </a:p>
          <a:p>
            <a:r>
              <a:rPr lang="en-GB" sz="1600" dirty="0"/>
              <a:t>Monoisotopic mass: the mass of the first peak of the isotope distribution.</a:t>
            </a:r>
            <a:endParaRPr lang="en-CH" sz="16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3AA964-9D33-3C45-90A8-ADCC758FF5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Low vs high resolution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4F4AF9-8721-704A-A54B-CB9250DE57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33" b="0" i="0" u="none" strike="noStrike" kern="1200" cap="none" spc="0" normalizeH="0" baseline="0" noProof="0" dirty="0">
                <a:ln>
                  <a:noFill/>
                </a:ln>
                <a:solidFill>
                  <a:srgbClr val="413C3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Maria </a:t>
            </a:r>
            <a:r>
              <a:rPr kumimoji="0" lang="en-US" sz="933" b="0" i="0" u="none" strike="noStrike" kern="1200" cap="none" spc="0" normalizeH="0" baseline="0" noProof="0" dirty="0" err="1">
                <a:ln>
                  <a:noFill/>
                </a:ln>
                <a:solidFill>
                  <a:srgbClr val="413C3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Pavlou</a:t>
            </a:r>
            <a:endParaRPr kumimoji="0" lang="en-US" sz="933" b="0" i="0" u="none" strike="noStrike" kern="1200" cap="none" spc="0" normalizeH="0" baseline="0" noProof="0" dirty="0">
              <a:ln>
                <a:noFill/>
              </a:ln>
              <a:solidFill>
                <a:srgbClr val="413C3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6C40AE-3F9E-AD42-ADF6-FA8709603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9A3E87-2543-4ECA-9D2B-02066669A86D}" type="slidenum">
              <a:rPr kumimoji="0" lang="en-US" sz="933" b="1" i="0" u="none" strike="noStrike" kern="1200" cap="none" spc="0" normalizeH="0" baseline="0" noProof="0" smtClean="0">
                <a:ln>
                  <a:noFill/>
                </a:ln>
                <a:solidFill>
                  <a:srgbClr val="413C3A"/>
                </a:solidFill>
                <a:effectLst/>
                <a:uLnTx/>
                <a:uFillTx/>
                <a:latin typeface="Franklin Gothic Demi Cond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933" b="1" i="0" u="none" strike="noStrike" kern="1200" cap="none" spc="0" normalizeH="0" baseline="0" noProof="0">
              <a:ln>
                <a:noFill/>
              </a:ln>
              <a:solidFill>
                <a:srgbClr val="413C3A"/>
              </a:solidFill>
              <a:effectLst/>
              <a:uLnTx/>
              <a:uFillTx/>
              <a:latin typeface="Franklin Gothic Demi Cond"/>
              <a:ea typeface="+mn-ea"/>
              <a:cs typeface="+mn-cs"/>
            </a:endParaRPr>
          </a:p>
        </p:txBody>
      </p:sp>
      <p:sp>
        <p:nvSpPr>
          <p:cNvPr id="15" name="TextBox 13">
            <a:extLst>
              <a:ext uri="{FF2B5EF4-FFF2-40B4-BE49-F238E27FC236}">
                <a16:creationId xmlns:a16="http://schemas.microsoft.com/office/drawing/2014/main" id="{2658AE05-9537-5743-A757-2F8579D6AC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6109" y="4921158"/>
            <a:ext cx="2279650" cy="124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 err="1">
                <a:ln>
                  <a:noFill/>
                </a:ln>
                <a:solidFill>
                  <a:srgbClr val="413C3A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GluFib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413C3A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: </a:t>
            </a:r>
            <a:r>
              <a:rPr kumimoji="0" lang="en-US" sz="1500" b="1" i="1" u="none" strike="noStrike" kern="1200" cap="none" spc="0" normalizeH="0" baseline="0" noProof="0" dirty="0">
                <a:ln>
                  <a:noFill/>
                </a:ln>
                <a:solidFill>
                  <a:srgbClr val="413C3A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EGVNDNEEGFFSAR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1500" b="0" i="1" u="none" strike="noStrike" kern="1200" cap="none" spc="0" normalizeH="0" baseline="0" noProof="0" dirty="0">
                <a:ln>
                  <a:noFill/>
                </a:ln>
                <a:solidFill>
                  <a:srgbClr val="413C3A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MW:</a:t>
            </a:r>
            <a:r>
              <a:rPr kumimoji="0" lang="fr-CH" sz="1500" b="0" i="0" u="none" strike="noStrike" kern="1200" cap="none" spc="0" normalizeH="0" baseline="0" noProof="0" dirty="0">
                <a:ln>
                  <a:noFill/>
                </a:ln>
                <a:solidFill>
                  <a:srgbClr val="413C3A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1569.6696 Da</a:t>
            </a: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srgbClr val="413C3A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H" sz="1500" b="0" i="0" u="none" strike="noStrike" kern="1200" cap="none" spc="0" normalizeH="0" baseline="0" noProof="0" dirty="0">
              <a:ln>
                <a:noFill/>
              </a:ln>
              <a:solidFill>
                <a:srgbClr val="413C3A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1500" b="1" i="0" u="none" strike="noStrike" kern="1200" cap="none" spc="0" normalizeH="0" baseline="0" noProof="0" dirty="0">
                <a:ln>
                  <a:noFill/>
                </a:ln>
                <a:solidFill>
                  <a:srgbClr val="413C3A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</a:t>
            </a:r>
            <a:r>
              <a:rPr kumimoji="0" lang="fr-CH" sz="1500" b="0" i="0" u="sng" strike="noStrike" kern="1200" cap="none" spc="0" normalizeH="0" baseline="0" noProof="0" dirty="0" err="1">
                <a:ln>
                  <a:noFill/>
                </a:ln>
                <a:solidFill>
                  <a:srgbClr val="413C3A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Chemical</a:t>
            </a:r>
            <a:r>
              <a:rPr kumimoji="0" lang="fr-CH" sz="1500" b="0" i="0" u="sng" strike="noStrike" kern="1200" cap="none" spc="0" normalizeH="0" baseline="0" noProof="0" dirty="0">
                <a:ln>
                  <a:noFill/>
                </a:ln>
                <a:solidFill>
                  <a:srgbClr val="413C3A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Formula: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fr-CH" sz="1500" b="1" i="0" u="none" strike="noStrike" kern="1200" cap="none" spc="0" normalizeH="0" baseline="0" noProof="0" dirty="0">
                <a:ln>
                  <a:noFill/>
                </a:ln>
                <a:solidFill>
                  <a:srgbClr val="413C3A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 C</a:t>
            </a:r>
            <a:r>
              <a:rPr kumimoji="0" lang="fr-CH" sz="1500" b="1" i="0" u="none" strike="noStrike" kern="1200" cap="none" spc="0" normalizeH="0" baseline="-25000" noProof="0" dirty="0">
                <a:ln>
                  <a:noFill/>
                </a:ln>
                <a:solidFill>
                  <a:srgbClr val="413C3A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66</a:t>
            </a:r>
            <a:r>
              <a:rPr kumimoji="0" lang="fr-CH" sz="1500" b="1" i="0" u="none" strike="noStrike" kern="1200" cap="none" spc="0" normalizeH="0" baseline="0" noProof="0" dirty="0">
                <a:ln>
                  <a:noFill/>
                </a:ln>
                <a:solidFill>
                  <a:srgbClr val="413C3A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H</a:t>
            </a:r>
            <a:r>
              <a:rPr kumimoji="0" lang="fr-CH" sz="1500" b="1" i="0" u="none" strike="noStrike" kern="1200" cap="none" spc="0" normalizeH="0" baseline="-25000" noProof="0" dirty="0">
                <a:ln>
                  <a:noFill/>
                </a:ln>
                <a:solidFill>
                  <a:srgbClr val="413C3A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95</a:t>
            </a:r>
            <a:r>
              <a:rPr kumimoji="0" lang="fr-CH" sz="1500" b="1" i="0" u="none" strike="noStrike" kern="1200" cap="none" spc="0" normalizeH="0" baseline="0" noProof="0" dirty="0">
                <a:ln>
                  <a:noFill/>
                </a:ln>
                <a:solidFill>
                  <a:srgbClr val="413C3A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N</a:t>
            </a:r>
            <a:r>
              <a:rPr kumimoji="0" lang="fr-CH" sz="1500" b="1" i="0" u="none" strike="noStrike" kern="1200" cap="none" spc="0" normalizeH="0" baseline="-25000" noProof="0" dirty="0">
                <a:ln>
                  <a:noFill/>
                </a:ln>
                <a:solidFill>
                  <a:srgbClr val="413C3A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19</a:t>
            </a:r>
            <a:r>
              <a:rPr kumimoji="0" lang="fr-CH" sz="1500" b="1" i="0" u="none" strike="noStrike" kern="1200" cap="none" spc="0" normalizeH="0" baseline="0" noProof="0" dirty="0">
                <a:ln>
                  <a:noFill/>
                </a:ln>
                <a:solidFill>
                  <a:srgbClr val="413C3A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O</a:t>
            </a:r>
            <a:r>
              <a:rPr kumimoji="0" lang="fr-CH" sz="1500" b="1" i="0" u="none" strike="noStrike" kern="1200" cap="none" spc="0" normalizeH="0" baseline="-25000" noProof="0" dirty="0">
                <a:ln>
                  <a:noFill/>
                </a:ln>
                <a:solidFill>
                  <a:srgbClr val="413C3A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26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666E13F-4310-554A-8059-7B60F8F5CA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1794" y="1191564"/>
            <a:ext cx="6386523" cy="4880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9761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E9EC696-14CE-994F-A208-FDED1E6B3E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6501" y="1191564"/>
            <a:ext cx="3701726" cy="4515696"/>
          </a:xfrm>
        </p:spPr>
        <p:txBody>
          <a:bodyPr>
            <a:normAutofit/>
          </a:bodyPr>
          <a:lstStyle/>
          <a:p>
            <a:r>
              <a:rPr lang="en-GB" sz="1600" dirty="0"/>
              <a:t>Average mass: equivalent to taking the centroid of the complete isotopic envelope</a:t>
            </a:r>
          </a:p>
          <a:p>
            <a:r>
              <a:rPr lang="en-GB" sz="1600" dirty="0"/>
              <a:t>Monoisotopic mass: the mass of the first peak of the isotope distribution.</a:t>
            </a:r>
            <a:endParaRPr lang="en-CH" sz="16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3AA964-9D33-3C45-90A8-ADCC758FF5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Mass meassurements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4F4AF9-8721-704A-A54B-CB9250DE57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33" b="0" i="0" u="none" strike="noStrike" kern="1200" cap="none" spc="0" normalizeH="0" baseline="0" noProof="0" dirty="0">
                <a:ln>
                  <a:noFill/>
                </a:ln>
                <a:solidFill>
                  <a:srgbClr val="413C3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Maria </a:t>
            </a:r>
            <a:r>
              <a:rPr kumimoji="0" lang="en-US" sz="933" b="0" i="0" u="none" strike="noStrike" kern="1200" cap="none" spc="0" normalizeH="0" baseline="0" noProof="0" dirty="0" err="1">
                <a:ln>
                  <a:noFill/>
                </a:ln>
                <a:solidFill>
                  <a:srgbClr val="413C3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Pavlou</a:t>
            </a:r>
            <a:endParaRPr kumimoji="0" lang="en-US" sz="933" b="0" i="0" u="none" strike="noStrike" kern="1200" cap="none" spc="0" normalizeH="0" baseline="0" noProof="0" dirty="0">
              <a:ln>
                <a:noFill/>
              </a:ln>
              <a:solidFill>
                <a:srgbClr val="413C3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6C40AE-3F9E-AD42-ADF6-FA8709603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9A3E87-2543-4ECA-9D2B-02066669A86D}" type="slidenum">
              <a:rPr kumimoji="0" lang="en-US" sz="933" b="1" i="0" u="none" strike="noStrike" kern="1200" cap="none" spc="0" normalizeH="0" baseline="0" noProof="0" smtClean="0">
                <a:ln>
                  <a:noFill/>
                </a:ln>
                <a:solidFill>
                  <a:srgbClr val="413C3A"/>
                </a:solidFill>
                <a:effectLst/>
                <a:uLnTx/>
                <a:uFillTx/>
                <a:latin typeface="Franklin Gothic Demi Cond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933" b="1" i="0" u="none" strike="noStrike" kern="1200" cap="none" spc="0" normalizeH="0" baseline="0" noProof="0">
              <a:ln>
                <a:noFill/>
              </a:ln>
              <a:solidFill>
                <a:srgbClr val="413C3A"/>
              </a:solidFill>
              <a:effectLst/>
              <a:uLnTx/>
              <a:uFillTx/>
              <a:latin typeface="Franklin Gothic Demi Cond"/>
              <a:ea typeface="+mn-ea"/>
              <a:cs typeface="+mn-cs"/>
            </a:endParaRPr>
          </a:p>
        </p:txBody>
      </p:sp>
      <p:grpSp>
        <p:nvGrpSpPr>
          <p:cNvPr id="8" name="Group 16">
            <a:extLst>
              <a:ext uri="{FF2B5EF4-FFF2-40B4-BE49-F238E27FC236}">
                <a16:creationId xmlns:a16="http://schemas.microsoft.com/office/drawing/2014/main" id="{221F1B0A-5C4E-3E4E-BA2C-F63859715F07}"/>
              </a:ext>
            </a:extLst>
          </p:cNvPr>
          <p:cNvGrpSpPr>
            <a:grpSpLocks/>
          </p:cNvGrpSpPr>
          <p:nvPr/>
        </p:nvGrpSpPr>
        <p:grpSpPr bwMode="auto">
          <a:xfrm>
            <a:off x="5152101" y="1389587"/>
            <a:ext cx="6323012" cy="5256212"/>
            <a:chOff x="2713778" y="972415"/>
            <a:chExt cx="6322718" cy="5624937"/>
          </a:xfrm>
        </p:grpSpPr>
        <p:pic>
          <p:nvPicPr>
            <p:cNvPr id="9" name="Picture 5">
              <a:extLst>
                <a:ext uri="{FF2B5EF4-FFF2-40B4-BE49-F238E27FC236}">
                  <a16:creationId xmlns:a16="http://schemas.microsoft.com/office/drawing/2014/main" id="{D270AF25-B0C3-A84B-8AAB-81AD64D7345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713778" y="1052736"/>
              <a:ext cx="6322718" cy="554461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10" name="TextBox 8">
              <a:extLst>
                <a:ext uri="{FF2B5EF4-FFF2-40B4-BE49-F238E27FC236}">
                  <a16:creationId xmlns:a16="http://schemas.microsoft.com/office/drawing/2014/main" id="{A696CCFB-E6B6-6E4F-B061-83EAA17DE9C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23896" y="972415"/>
              <a:ext cx="324113" cy="3952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H" sz="1800" b="1" i="0" u="none" strike="noStrike" kern="1200" cap="none" spc="0" normalizeH="0" baseline="0" noProof="0">
                  <a:ln>
                    <a:noFill/>
                  </a:ln>
                  <a:solidFill>
                    <a:srgbClr val="413C3A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A</a:t>
              </a: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413C3A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11" name="TextBox 9">
              <a:extLst>
                <a:ext uri="{FF2B5EF4-FFF2-40B4-BE49-F238E27FC236}">
                  <a16:creationId xmlns:a16="http://schemas.microsoft.com/office/drawing/2014/main" id="{E1A797FA-B85D-DA44-A1B7-628B78989C8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59971" y="1951801"/>
              <a:ext cx="556537" cy="3952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H" sz="1800" b="1" i="0" u="none" strike="noStrike" kern="1200" cap="none" spc="0" normalizeH="0" baseline="0" noProof="0">
                  <a:ln>
                    <a:noFill/>
                  </a:ln>
                  <a:solidFill>
                    <a:srgbClr val="413C3A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A+1</a:t>
              </a: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413C3A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12" name="TextBox 10">
              <a:extLst>
                <a:ext uri="{FF2B5EF4-FFF2-40B4-BE49-F238E27FC236}">
                  <a16:creationId xmlns:a16="http://schemas.microsoft.com/office/drawing/2014/main" id="{71C19135-AB03-6C42-8F27-1598253969F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49480" y="3976337"/>
              <a:ext cx="556537" cy="3952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H" sz="1800" b="1" i="0" u="none" strike="noStrike" kern="1200" cap="none" spc="0" normalizeH="0" baseline="0" noProof="0">
                  <a:ln>
                    <a:noFill/>
                  </a:ln>
                  <a:solidFill>
                    <a:srgbClr val="413C3A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A+2</a:t>
              </a: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413C3A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13" name="TextBox 11">
              <a:extLst>
                <a:ext uri="{FF2B5EF4-FFF2-40B4-BE49-F238E27FC236}">
                  <a16:creationId xmlns:a16="http://schemas.microsoft.com/office/drawing/2014/main" id="{B765EA61-CC84-DD44-996C-0F193679F0E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81528" y="5212574"/>
              <a:ext cx="556537" cy="3952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H" sz="1800" b="1" i="0" u="none" strike="noStrike" kern="1200" cap="none" spc="0" normalizeH="0" baseline="0" noProof="0">
                  <a:ln>
                    <a:noFill/>
                  </a:ln>
                  <a:solidFill>
                    <a:srgbClr val="413C3A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A+3</a:t>
              </a: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413C3A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14" name="TextBox 12">
              <a:extLst>
                <a:ext uri="{FF2B5EF4-FFF2-40B4-BE49-F238E27FC236}">
                  <a16:creationId xmlns:a16="http://schemas.microsoft.com/office/drawing/2014/main" id="{95385B07-0774-B545-B60F-AA215593B34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49881" y="5627996"/>
              <a:ext cx="556537" cy="3952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H" sz="1800" b="1" i="0" u="none" strike="noStrike" kern="1200" cap="none" spc="0" normalizeH="0" baseline="0" noProof="0">
                  <a:ln>
                    <a:noFill/>
                  </a:ln>
                  <a:solidFill>
                    <a:srgbClr val="413C3A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A+4</a:t>
              </a: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413C3A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endParaRPr>
            </a:p>
          </p:txBody>
        </p:sp>
      </p:grpSp>
      <p:sp>
        <p:nvSpPr>
          <p:cNvPr id="15" name="TextBox 13">
            <a:extLst>
              <a:ext uri="{FF2B5EF4-FFF2-40B4-BE49-F238E27FC236}">
                <a16:creationId xmlns:a16="http://schemas.microsoft.com/office/drawing/2014/main" id="{2658AE05-9537-5743-A757-2F8579D6AC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6109" y="4921158"/>
            <a:ext cx="2279650" cy="124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 err="1">
                <a:ln>
                  <a:noFill/>
                </a:ln>
                <a:solidFill>
                  <a:srgbClr val="413C3A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GluFib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413C3A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: </a:t>
            </a:r>
            <a:r>
              <a:rPr kumimoji="0" lang="en-US" sz="1500" b="1" i="1" u="none" strike="noStrike" kern="1200" cap="none" spc="0" normalizeH="0" baseline="0" noProof="0" dirty="0">
                <a:ln>
                  <a:noFill/>
                </a:ln>
                <a:solidFill>
                  <a:srgbClr val="413C3A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EGVNDNEEGFFSAR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1500" b="0" i="1" u="none" strike="noStrike" kern="1200" cap="none" spc="0" normalizeH="0" baseline="0" noProof="0" dirty="0">
                <a:ln>
                  <a:noFill/>
                </a:ln>
                <a:solidFill>
                  <a:srgbClr val="413C3A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MW:</a:t>
            </a:r>
            <a:r>
              <a:rPr kumimoji="0" lang="fr-CH" sz="1500" b="0" i="0" u="none" strike="noStrike" kern="1200" cap="none" spc="0" normalizeH="0" baseline="0" noProof="0" dirty="0">
                <a:ln>
                  <a:noFill/>
                </a:ln>
                <a:solidFill>
                  <a:srgbClr val="413C3A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1569.6696 Da</a:t>
            </a: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srgbClr val="413C3A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H" sz="1500" b="0" i="0" u="none" strike="noStrike" kern="1200" cap="none" spc="0" normalizeH="0" baseline="0" noProof="0" dirty="0">
              <a:ln>
                <a:noFill/>
              </a:ln>
              <a:solidFill>
                <a:srgbClr val="413C3A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1500" b="1" i="0" u="none" strike="noStrike" kern="1200" cap="none" spc="0" normalizeH="0" baseline="0" noProof="0" dirty="0">
                <a:ln>
                  <a:noFill/>
                </a:ln>
                <a:solidFill>
                  <a:srgbClr val="413C3A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</a:t>
            </a:r>
            <a:r>
              <a:rPr kumimoji="0" lang="fr-CH" sz="1500" b="0" i="0" u="sng" strike="noStrike" kern="1200" cap="none" spc="0" normalizeH="0" baseline="0" noProof="0" dirty="0" err="1">
                <a:ln>
                  <a:noFill/>
                </a:ln>
                <a:solidFill>
                  <a:srgbClr val="413C3A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Chemical</a:t>
            </a:r>
            <a:r>
              <a:rPr kumimoji="0" lang="fr-CH" sz="1500" b="0" i="0" u="sng" strike="noStrike" kern="1200" cap="none" spc="0" normalizeH="0" baseline="0" noProof="0" dirty="0">
                <a:ln>
                  <a:noFill/>
                </a:ln>
                <a:solidFill>
                  <a:srgbClr val="413C3A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Formula: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fr-CH" sz="1500" b="1" i="0" u="none" strike="noStrike" kern="1200" cap="none" spc="0" normalizeH="0" baseline="0" noProof="0" dirty="0">
                <a:ln>
                  <a:noFill/>
                </a:ln>
                <a:solidFill>
                  <a:srgbClr val="413C3A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 C</a:t>
            </a:r>
            <a:r>
              <a:rPr kumimoji="0" lang="fr-CH" sz="1500" b="1" i="0" u="none" strike="noStrike" kern="1200" cap="none" spc="0" normalizeH="0" baseline="-25000" noProof="0" dirty="0">
                <a:ln>
                  <a:noFill/>
                </a:ln>
                <a:solidFill>
                  <a:srgbClr val="413C3A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66</a:t>
            </a:r>
            <a:r>
              <a:rPr kumimoji="0" lang="fr-CH" sz="1500" b="1" i="0" u="none" strike="noStrike" kern="1200" cap="none" spc="0" normalizeH="0" baseline="0" noProof="0" dirty="0">
                <a:ln>
                  <a:noFill/>
                </a:ln>
                <a:solidFill>
                  <a:srgbClr val="413C3A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H</a:t>
            </a:r>
            <a:r>
              <a:rPr kumimoji="0" lang="fr-CH" sz="1500" b="1" i="0" u="none" strike="noStrike" kern="1200" cap="none" spc="0" normalizeH="0" baseline="-25000" noProof="0" dirty="0">
                <a:ln>
                  <a:noFill/>
                </a:ln>
                <a:solidFill>
                  <a:srgbClr val="413C3A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95</a:t>
            </a:r>
            <a:r>
              <a:rPr kumimoji="0" lang="fr-CH" sz="1500" b="1" i="0" u="none" strike="noStrike" kern="1200" cap="none" spc="0" normalizeH="0" baseline="0" noProof="0" dirty="0">
                <a:ln>
                  <a:noFill/>
                </a:ln>
                <a:solidFill>
                  <a:srgbClr val="413C3A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N</a:t>
            </a:r>
            <a:r>
              <a:rPr kumimoji="0" lang="fr-CH" sz="1500" b="1" i="0" u="none" strike="noStrike" kern="1200" cap="none" spc="0" normalizeH="0" baseline="-25000" noProof="0" dirty="0">
                <a:ln>
                  <a:noFill/>
                </a:ln>
                <a:solidFill>
                  <a:srgbClr val="413C3A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19</a:t>
            </a:r>
            <a:r>
              <a:rPr kumimoji="0" lang="fr-CH" sz="1500" b="1" i="0" u="none" strike="noStrike" kern="1200" cap="none" spc="0" normalizeH="0" baseline="0" noProof="0" dirty="0">
                <a:ln>
                  <a:noFill/>
                </a:ln>
                <a:solidFill>
                  <a:srgbClr val="413C3A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O</a:t>
            </a:r>
            <a:r>
              <a:rPr kumimoji="0" lang="fr-CH" sz="1500" b="1" i="0" u="none" strike="noStrike" kern="1200" cap="none" spc="0" normalizeH="0" baseline="-25000" noProof="0" dirty="0">
                <a:ln>
                  <a:noFill/>
                </a:ln>
                <a:solidFill>
                  <a:srgbClr val="413C3A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26</a:t>
            </a:r>
          </a:p>
        </p:txBody>
      </p:sp>
      <p:sp>
        <p:nvSpPr>
          <p:cNvPr id="16" name="TextBox 20">
            <a:extLst>
              <a:ext uri="{FF2B5EF4-FFF2-40B4-BE49-F238E27FC236}">
                <a16:creationId xmlns:a16="http://schemas.microsoft.com/office/drawing/2014/main" id="{7ADA1ACA-695E-9B46-A161-246711F021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52476" y="1605487"/>
            <a:ext cx="3473450" cy="538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1500" b="1" i="0" u="none" strike="noStrike" kern="1200" cap="none" spc="0" normalizeH="0" baseline="0" noProof="0">
                <a:ln>
                  <a:noFill/>
                </a:ln>
                <a:solidFill>
                  <a:srgbClr val="413C3A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Monoisotopic mass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1400" b="0" i="0" u="none" strike="noStrike" kern="1200" cap="none" spc="0" normalizeH="0" baseline="0" noProof="0">
                <a:ln>
                  <a:noFill/>
                </a:ln>
                <a:solidFill>
                  <a:srgbClr val="413C3A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(most abundants elements: </a:t>
            </a:r>
            <a:r>
              <a:rPr kumimoji="0" lang="fr-CH" sz="1400" b="0" i="0" u="none" strike="noStrike" kern="1200" cap="none" spc="0" normalizeH="0" baseline="30000" noProof="0">
                <a:ln>
                  <a:noFill/>
                </a:ln>
                <a:solidFill>
                  <a:srgbClr val="413C3A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12</a:t>
            </a:r>
            <a:r>
              <a:rPr kumimoji="0" lang="fr-CH" sz="1400" b="0" i="0" u="none" strike="noStrike" kern="1200" cap="none" spc="0" normalizeH="0" baseline="0" noProof="0">
                <a:ln>
                  <a:noFill/>
                </a:ln>
                <a:solidFill>
                  <a:srgbClr val="413C3A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C, </a:t>
            </a:r>
            <a:r>
              <a:rPr kumimoji="0" lang="fr-CH" sz="1400" b="0" i="0" u="none" strike="noStrike" kern="1200" cap="none" spc="0" normalizeH="0" baseline="30000" noProof="0">
                <a:ln>
                  <a:noFill/>
                </a:ln>
                <a:solidFill>
                  <a:srgbClr val="413C3A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1</a:t>
            </a:r>
            <a:r>
              <a:rPr kumimoji="0" lang="fr-CH" sz="1400" b="0" i="0" u="none" strike="noStrike" kern="1200" cap="none" spc="0" normalizeH="0" baseline="0" noProof="0">
                <a:ln>
                  <a:noFill/>
                </a:ln>
                <a:solidFill>
                  <a:srgbClr val="413C3A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H, </a:t>
            </a:r>
            <a:r>
              <a:rPr kumimoji="0" lang="fr-CH" sz="1400" b="0" i="0" u="none" strike="noStrike" kern="1200" cap="none" spc="0" normalizeH="0" baseline="30000" noProof="0">
                <a:ln>
                  <a:noFill/>
                </a:ln>
                <a:solidFill>
                  <a:srgbClr val="413C3A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14</a:t>
            </a:r>
            <a:r>
              <a:rPr kumimoji="0" lang="fr-CH" sz="1400" b="0" i="0" u="none" strike="noStrike" kern="1200" cap="none" spc="0" normalizeH="0" baseline="0" noProof="0">
                <a:ln>
                  <a:noFill/>
                </a:ln>
                <a:solidFill>
                  <a:srgbClr val="413C3A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N, </a:t>
            </a:r>
            <a:r>
              <a:rPr kumimoji="0" lang="fr-CH" sz="1400" b="0" i="0" u="none" strike="noStrike" kern="1200" cap="none" spc="0" normalizeH="0" baseline="30000" noProof="0">
                <a:ln>
                  <a:noFill/>
                </a:ln>
                <a:solidFill>
                  <a:srgbClr val="413C3A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16</a:t>
            </a:r>
            <a:r>
              <a:rPr kumimoji="0" lang="fr-CH" sz="1400" b="0" i="0" u="none" strike="noStrike" kern="1200" cap="none" spc="0" normalizeH="0" baseline="0" noProof="0">
                <a:ln>
                  <a:noFill/>
                </a:ln>
                <a:solidFill>
                  <a:srgbClr val="413C3A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O) </a:t>
            </a: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413C3A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17" name="TextBox 47">
            <a:extLst>
              <a:ext uri="{FF2B5EF4-FFF2-40B4-BE49-F238E27FC236}">
                <a16:creationId xmlns:a16="http://schemas.microsoft.com/office/drawing/2014/main" id="{841C79A2-386A-494A-BD22-644FED8B30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05001" y="2548463"/>
            <a:ext cx="1871662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1500" b="1" i="0" u="none" strike="noStrike" kern="1200" cap="none" spc="0" normalizeH="0" baseline="0" noProof="0">
                <a:ln>
                  <a:noFill/>
                </a:ln>
                <a:solidFill>
                  <a:srgbClr val="413C3A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Signals related to lower abundance isotopes</a:t>
            </a: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413C3A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3C1D4535-EB85-9646-AA8E-2433CB5D1396}"/>
              </a:ext>
            </a:extLst>
          </p:cNvPr>
          <p:cNvCxnSpPr/>
          <p:nvPr/>
        </p:nvCxnSpPr>
        <p:spPr>
          <a:xfrm flipH="1">
            <a:off x="7604567" y="1851949"/>
            <a:ext cx="54790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C932C0C7-B8E6-B444-9552-96AABD533B69}"/>
              </a:ext>
            </a:extLst>
          </p:cNvPr>
          <p:cNvCxnSpPr/>
          <p:nvPr/>
        </p:nvCxnSpPr>
        <p:spPr>
          <a:xfrm flipH="1" flipV="1">
            <a:off x="8152476" y="2777924"/>
            <a:ext cx="1152525" cy="1388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CA4CFEF5-92AC-9B44-8791-D12385B44B44}"/>
              </a:ext>
            </a:extLst>
          </p:cNvPr>
          <p:cNvCxnSpPr/>
          <p:nvPr/>
        </p:nvCxnSpPr>
        <p:spPr>
          <a:xfrm flipH="1">
            <a:off x="8709039" y="2929517"/>
            <a:ext cx="595962" cy="13297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6940FC56-5E8F-2C45-95D2-43933A311C54}"/>
              </a:ext>
            </a:extLst>
          </p:cNvPr>
          <p:cNvCxnSpPr>
            <a:stCxn id="17" idx="1"/>
          </p:cNvCxnSpPr>
          <p:nvPr/>
        </p:nvCxnSpPr>
        <p:spPr>
          <a:xfrm flipH="1">
            <a:off x="8888378" y="2940576"/>
            <a:ext cx="416623" cy="22621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40B622F5-1DF6-1B45-8B25-A02729CF2587}"/>
              </a:ext>
            </a:extLst>
          </p:cNvPr>
          <p:cNvCxnSpPr>
            <a:stCxn id="17" idx="1"/>
          </p:cNvCxnSpPr>
          <p:nvPr/>
        </p:nvCxnSpPr>
        <p:spPr>
          <a:xfrm>
            <a:off x="9305001" y="2940576"/>
            <a:ext cx="0" cy="26962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074897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EPFL - New Colors 2019">
      <a:dk1>
        <a:srgbClr val="413C3A"/>
      </a:dk1>
      <a:lt1>
        <a:srgbClr val="FFFFFF"/>
      </a:lt1>
      <a:dk2>
        <a:srgbClr val="413C3A"/>
      </a:dk2>
      <a:lt2>
        <a:srgbClr val="CAC7C7"/>
      </a:lt2>
      <a:accent1>
        <a:srgbClr val="E30613"/>
      </a:accent1>
      <a:accent2>
        <a:srgbClr val="00A79F"/>
      </a:accent2>
      <a:accent3>
        <a:srgbClr val="413C3A"/>
      </a:accent3>
      <a:accent4>
        <a:srgbClr val="007480"/>
      </a:accent4>
      <a:accent5>
        <a:srgbClr val="F39869"/>
      </a:accent5>
      <a:accent6>
        <a:srgbClr val="B51F1F"/>
      </a:accent6>
      <a:hlink>
        <a:srgbClr val="ED6E9C"/>
      </a:hlink>
      <a:folHlink>
        <a:srgbClr val="4F8FCC"/>
      </a:folHlink>
    </a:clrScheme>
    <a:fontScheme name="EPFL_Beta2">
      <a:majorFont>
        <a:latin typeface="Franklin Gothic Demi Cond"/>
        <a:ea typeface=""/>
        <a:cs typeface=""/>
      </a:majorFont>
      <a:minorFont>
        <a:latin typeface="Arial"/>
        <a:ea typeface=""/>
        <a:cs typeface="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_EPFL_Beta2" id="{6A525B41-3E68-491F-A6C9-0B15EA1321FE}" vid="{993E2952-EB5D-4425-8012-1B04381EBC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ustom 16">
    <a:dk1>
      <a:srgbClr val="000000"/>
    </a:dk1>
    <a:lt1>
      <a:srgbClr val="FFFFFF"/>
    </a:lt1>
    <a:dk2>
      <a:srgbClr val="262262"/>
    </a:dk2>
    <a:lt2>
      <a:srgbClr val="B6B8BA"/>
    </a:lt2>
    <a:accent1>
      <a:srgbClr val="2583D1"/>
    </a:accent1>
    <a:accent2>
      <a:srgbClr val="32642B"/>
    </a:accent2>
    <a:accent3>
      <a:srgbClr val="00548B"/>
    </a:accent3>
    <a:accent4>
      <a:srgbClr val="EE3134"/>
    </a:accent4>
    <a:accent5>
      <a:srgbClr val="555759"/>
    </a:accent5>
    <a:accent6>
      <a:srgbClr val="EBB220"/>
    </a:accent6>
    <a:hlink>
      <a:srgbClr val="141B4D"/>
    </a:hlink>
    <a:folHlink>
      <a:srgbClr val="141B4D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rigin">
    <a:fillStyleLst>
      <a:solidFill>
        <a:schemeClr val="phClr"/>
      </a:solidFill>
      <a:gradFill rotWithShape="1">
        <a:gsLst>
          <a:gs pos="0">
            <a:schemeClr val="phClr">
              <a:tint val="45000"/>
              <a:satMod val="200000"/>
            </a:schemeClr>
          </a:gs>
          <a:gs pos="30000">
            <a:schemeClr val="phClr">
              <a:tint val="61000"/>
              <a:satMod val="200000"/>
            </a:schemeClr>
          </a:gs>
          <a:gs pos="45000">
            <a:schemeClr val="phClr">
              <a:tint val="66000"/>
              <a:satMod val="200000"/>
            </a:schemeClr>
          </a:gs>
          <a:gs pos="55000">
            <a:schemeClr val="phClr">
              <a:tint val="66000"/>
              <a:satMod val="200000"/>
            </a:schemeClr>
          </a:gs>
          <a:gs pos="73000">
            <a:schemeClr val="phClr">
              <a:tint val="61000"/>
              <a:satMod val="200000"/>
            </a:schemeClr>
          </a:gs>
          <a:gs pos="100000">
            <a:schemeClr val="phClr">
              <a:tint val="45000"/>
              <a:satMod val="200000"/>
            </a:schemeClr>
          </a:gs>
        </a:gsLst>
        <a:lin ang="950000" scaled="1"/>
      </a:gradFill>
      <a:gradFill rotWithShape="1">
        <a:gsLst>
          <a:gs pos="0">
            <a:schemeClr val="phClr">
              <a:shade val="63000"/>
            </a:schemeClr>
          </a:gs>
          <a:gs pos="30000">
            <a:schemeClr val="phClr">
              <a:shade val="90000"/>
              <a:satMod val="110000"/>
            </a:schemeClr>
          </a:gs>
          <a:gs pos="45000">
            <a:schemeClr val="phClr">
              <a:shade val="100000"/>
              <a:satMod val="118000"/>
            </a:schemeClr>
          </a:gs>
          <a:gs pos="55000">
            <a:schemeClr val="phClr">
              <a:shade val="100000"/>
              <a:satMod val="118000"/>
            </a:schemeClr>
          </a:gs>
          <a:gs pos="73000">
            <a:schemeClr val="phClr">
              <a:shade val="90000"/>
              <a:satMod val="110000"/>
            </a:schemeClr>
          </a:gs>
          <a:gs pos="100000">
            <a:schemeClr val="phClr">
              <a:shade val="63000"/>
            </a:schemeClr>
          </a:gs>
        </a:gsLst>
        <a:lin ang="950000" scaled="1"/>
      </a:gradFill>
    </a:fillStyleLst>
    <a:lnStyleLst>
      <a:ln w="9525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38100" dist="25400" dir="5400000" rotWithShape="0">
            <a:srgbClr val="000000">
              <a:alpha val="40000"/>
            </a:srgbClr>
          </a:outerShdw>
        </a:effectLst>
      </a:effectStyle>
      <a:effectStyle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balanced" dir="t">
            <a:rot lat="0" lon="0" rev="0"/>
          </a:lightRig>
        </a:scene3d>
        <a:sp3d prstMaterial="matte">
          <a:bevelT w="0" h="0"/>
          <a:contourClr>
            <a:schemeClr val="phClr">
              <a:tint val="100000"/>
              <a:shade val="100000"/>
              <a:hueMod val="100000"/>
              <a:satMod val="100000"/>
            </a:schemeClr>
          </a:contourClr>
        </a:sp3d>
      </a:effectStyle>
      <a:effectStyle>
        <a:effectLst>
          <a:outerShdw blurRad="50800" dist="25400" dir="5400000" rotWithShape="0">
            <a:srgbClr val="000000">
              <a:alpha val="50000"/>
            </a:srgbClr>
          </a:outerShdw>
        </a:effectLst>
        <a:scene3d>
          <a:camera prst="orthographicFront" fov="0">
            <a:rot lat="0" lon="0" rev="0"/>
          </a:camera>
          <a:lightRig rig="soft" dir="t">
            <a:rot lat="0" lon="0" rev="2700000"/>
          </a:lightRig>
        </a:scene3d>
        <a:sp3d prstMaterial="matte">
          <a:bevelT w="50800" h="50800"/>
          <a:contourClr>
            <a:schemeClr val="phClr"/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Custom 16">
    <a:dk1>
      <a:srgbClr val="000000"/>
    </a:dk1>
    <a:lt1>
      <a:srgbClr val="FFFFFF"/>
    </a:lt1>
    <a:dk2>
      <a:srgbClr val="262262"/>
    </a:dk2>
    <a:lt2>
      <a:srgbClr val="B6B8BA"/>
    </a:lt2>
    <a:accent1>
      <a:srgbClr val="2583D1"/>
    </a:accent1>
    <a:accent2>
      <a:srgbClr val="32642B"/>
    </a:accent2>
    <a:accent3>
      <a:srgbClr val="00548B"/>
    </a:accent3>
    <a:accent4>
      <a:srgbClr val="EE3134"/>
    </a:accent4>
    <a:accent5>
      <a:srgbClr val="555759"/>
    </a:accent5>
    <a:accent6>
      <a:srgbClr val="EBB220"/>
    </a:accent6>
    <a:hlink>
      <a:srgbClr val="141B4D"/>
    </a:hlink>
    <a:folHlink>
      <a:srgbClr val="141B4D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rigin">
    <a:fillStyleLst>
      <a:solidFill>
        <a:schemeClr val="phClr"/>
      </a:solidFill>
      <a:gradFill rotWithShape="1">
        <a:gsLst>
          <a:gs pos="0">
            <a:schemeClr val="phClr">
              <a:tint val="45000"/>
              <a:satMod val="200000"/>
            </a:schemeClr>
          </a:gs>
          <a:gs pos="30000">
            <a:schemeClr val="phClr">
              <a:tint val="61000"/>
              <a:satMod val="200000"/>
            </a:schemeClr>
          </a:gs>
          <a:gs pos="45000">
            <a:schemeClr val="phClr">
              <a:tint val="66000"/>
              <a:satMod val="200000"/>
            </a:schemeClr>
          </a:gs>
          <a:gs pos="55000">
            <a:schemeClr val="phClr">
              <a:tint val="66000"/>
              <a:satMod val="200000"/>
            </a:schemeClr>
          </a:gs>
          <a:gs pos="73000">
            <a:schemeClr val="phClr">
              <a:tint val="61000"/>
              <a:satMod val="200000"/>
            </a:schemeClr>
          </a:gs>
          <a:gs pos="100000">
            <a:schemeClr val="phClr">
              <a:tint val="45000"/>
              <a:satMod val="200000"/>
            </a:schemeClr>
          </a:gs>
        </a:gsLst>
        <a:lin ang="950000" scaled="1"/>
      </a:gradFill>
      <a:gradFill rotWithShape="1">
        <a:gsLst>
          <a:gs pos="0">
            <a:schemeClr val="phClr">
              <a:shade val="63000"/>
            </a:schemeClr>
          </a:gs>
          <a:gs pos="30000">
            <a:schemeClr val="phClr">
              <a:shade val="90000"/>
              <a:satMod val="110000"/>
            </a:schemeClr>
          </a:gs>
          <a:gs pos="45000">
            <a:schemeClr val="phClr">
              <a:shade val="100000"/>
              <a:satMod val="118000"/>
            </a:schemeClr>
          </a:gs>
          <a:gs pos="55000">
            <a:schemeClr val="phClr">
              <a:shade val="100000"/>
              <a:satMod val="118000"/>
            </a:schemeClr>
          </a:gs>
          <a:gs pos="73000">
            <a:schemeClr val="phClr">
              <a:shade val="90000"/>
              <a:satMod val="110000"/>
            </a:schemeClr>
          </a:gs>
          <a:gs pos="100000">
            <a:schemeClr val="phClr">
              <a:shade val="63000"/>
            </a:schemeClr>
          </a:gs>
        </a:gsLst>
        <a:lin ang="950000" scaled="1"/>
      </a:gradFill>
    </a:fillStyleLst>
    <a:lnStyleLst>
      <a:ln w="9525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38100" dist="25400" dir="5400000" rotWithShape="0">
            <a:srgbClr val="000000">
              <a:alpha val="40000"/>
            </a:srgbClr>
          </a:outerShdw>
        </a:effectLst>
      </a:effectStyle>
      <a:effectStyle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balanced" dir="t">
            <a:rot lat="0" lon="0" rev="0"/>
          </a:lightRig>
        </a:scene3d>
        <a:sp3d prstMaterial="matte">
          <a:bevelT w="0" h="0"/>
          <a:contourClr>
            <a:schemeClr val="phClr">
              <a:tint val="100000"/>
              <a:shade val="100000"/>
              <a:hueMod val="100000"/>
              <a:satMod val="100000"/>
            </a:schemeClr>
          </a:contourClr>
        </a:sp3d>
      </a:effectStyle>
      <a:effectStyle>
        <a:effectLst>
          <a:outerShdw blurRad="50800" dist="25400" dir="5400000" rotWithShape="0">
            <a:srgbClr val="000000">
              <a:alpha val="50000"/>
            </a:srgbClr>
          </a:outerShdw>
        </a:effectLst>
        <a:scene3d>
          <a:camera prst="orthographicFront" fov="0">
            <a:rot lat="0" lon="0" rev="0"/>
          </a:camera>
          <a:lightRig rig="soft" dir="t">
            <a:rot lat="0" lon="0" rev="2700000"/>
          </a:lightRig>
        </a:scene3d>
        <a:sp3d prstMaterial="matte">
          <a:bevelT w="50800" h="50800"/>
          <a:contourClr>
            <a:schemeClr val="phClr"/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1146</Words>
  <Application>Microsoft Macintosh PowerPoint</Application>
  <PresentationFormat>Widescreen</PresentationFormat>
  <Paragraphs>289</Paragraphs>
  <Slides>23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35" baseType="lpstr">
      <vt:lpstr>Arial</vt:lpstr>
      <vt:lpstr>Calibri</vt:lpstr>
      <vt:lpstr>Cambria Math</vt:lpstr>
      <vt:lpstr>Franklin Gothic Demi Cond</vt:lpstr>
      <vt:lpstr>Helvetica</vt:lpstr>
      <vt:lpstr>NimbusSanL</vt:lpstr>
      <vt:lpstr>Times</vt:lpstr>
      <vt:lpstr>Times New Roman</vt:lpstr>
      <vt:lpstr>Wingdings</vt:lpstr>
      <vt:lpstr>Thème Office</vt:lpstr>
      <vt:lpstr>Equation</vt:lpstr>
      <vt:lpstr>Formel</vt:lpstr>
      <vt:lpstr>Details on mass meassurements</vt:lpstr>
      <vt:lpstr>A mass-spec has 4 tasks…</vt:lpstr>
      <vt:lpstr>…and 5 parts</vt:lpstr>
      <vt:lpstr>PowerPoint Presentation</vt:lpstr>
      <vt:lpstr>The basics of mass meassurements</vt:lpstr>
      <vt:lpstr>Resolution and mass accuracy</vt:lpstr>
      <vt:lpstr>Natural isotopic distribution: relative abundance of isotopes</vt:lpstr>
      <vt:lpstr>Low vs high resolution</vt:lpstr>
      <vt:lpstr>Mass meassurements</vt:lpstr>
      <vt:lpstr>The distances between isotopic peaks reveal charge state </vt:lpstr>
      <vt:lpstr>The resolution drives mass accuracy and allows charge deconvolution</vt:lpstr>
      <vt:lpstr>Extra material</vt:lpstr>
      <vt:lpstr>The effect of electromagnetic fields on ions</vt:lpstr>
      <vt:lpstr>Mass analysers</vt:lpstr>
      <vt:lpstr>Quadrupole Theory</vt:lpstr>
      <vt:lpstr>Isolation Using Quadrupoles</vt:lpstr>
      <vt:lpstr>TOF</vt:lpstr>
      <vt:lpstr>TOF: reflector</vt:lpstr>
      <vt:lpstr>Ion Traps (IT) 3D and 2D</vt:lpstr>
      <vt:lpstr>Orbitrap</vt:lpstr>
      <vt:lpstr>PowerPoint Presentation</vt:lpstr>
      <vt:lpstr>PowerPoint Presentation</vt:lpstr>
      <vt:lpstr>Disclaimer: No size fits all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Details on mass meassurements</dc:title>
  <dc:creator>Maria Pavlou</dc:creator>
  <cp:lastModifiedBy>Maria Pavlou</cp:lastModifiedBy>
  <cp:revision>1</cp:revision>
  <dcterms:created xsi:type="dcterms:W3CDTF">2025-09-29T08:10:21Z</dcterms:created>
  <dcterms:modified xsi:type="dcterms:W3CDTF">2025-09-29T08:15:46Z</dcterms:modified>
</cp:coreProperties>
</file>